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7" r:id="rId4"/>
    <p:sldId id="276" r:id="rId5"/>
    <p:sldId id="273" r:id="rId6"/>
    <p:sldId id="274" r:id="rId7"/>
    <p:sldId id="275" r:id="rId8"/>
    <p:sldId id="277" r:id="rId9"/>
    <p:sldId id="278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BA406-1B45-43F3-A12F-3D86D9ACD1C1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AB39B-FA51-48EA-B8B2-3438E7A6FB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763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1CEF3E-13D9-6009-FD05-F4096024D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A0C610F-EC54-7109-53D1-F5CCA6DDB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512301-1FA7-497F-DF00-D3EF1383A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038299-6674-FB7D-2650-C21F8FD73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0F428F-0877-A485-7DF8-AD6EB1A2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814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A2F146-3C70-2A0A-AA77-863CF5CCF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DA025FF-E781-0B23-9A40-3F4F6CD5B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118429-9A99-8989-0753-0BC26D41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E7F968-C793-AE43-79DB-0D417ABB5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E7D9AD-9343-4DF4-3D77-8E6F25F2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277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F67E24F-0286-E130-AAF7-B6057F8A0B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E47B17B-8FE2-FB87-C89C-E340B4716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CCB695-674E-5C78-5346-C4C48AF59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E2939BC-BD4E-2300-B9B6-5C1520702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87B1BB-AFB2-24D2-EADA-AE3A8E5DD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496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61CFC3-ECFC-9937-AA66-6159464AB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51166C-06D2-A8EE-E445-E657241FD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37D0F6-5EE1-FB43-7B90-7826765B6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71B2C8-746F-BC76-2E80-E20308D35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74981F-6858-F9AB-746B-88E22AAD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01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F6EA37-184B-35E4-D37E-20C5A54D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D0D9B11-F5BD-D028-7CCF-7D7566D18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A9AB1C-22D1-BDC2-B6C4-786D785BA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62D535-F1E5-2DFE-613D-5C0E6F35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81E88B-6CA8-D432-551B-AB8908ED4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165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E5BE4B-A5D0-0E9D-8D18-339A82E74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A87A8B-5068-C300-0458-206E5AE223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657455F-2713-AFE4-453E-69AE38AF5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BC7ACBC-C2AD-53B1-63CA-46A003482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4EBBF79-ACD8-32E9-E6AB-10EC675EB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0E01FA1-397C-ED80-A8F4-223FCCB4D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662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53E6E6-F0D2-FED6-3BEE-8D678B102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3C87C94-4DCF-DB29-42EB-58FB53448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75C23ED-179D-04F2-2897-6032F0E71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5AB5CCC-E0E8-C646-A187-B83A3A58C4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84ADC4C-F9A9-73EE-5E3E-E2B62D80FD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361EF76-22BA-D61E-0A08-031BB0DE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5E0F567-BE89-4706-0153-54282EC46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1F0124A-39C0-3174-2CF9-FCE144A0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95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91D57A-78B1-213D-683C-E5C3212C7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13F998D-F88B-7BCA-01D2-078896350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FBC841B-F4BA-A94F-4D32-D6E833720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B8AEA34-E195-D79C-840C-3216661E1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994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8B12BC5-C7EF-1BDC-E87D-672254BE0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C3446C0-FC8D-F9C4-48A8-A67C6FFF3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38CD0F8-8A3F-7948-DFAA-E7E45056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838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F5DF68-BE48-2612-FE2A-58B09EA06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DEE0F9B-07E8-1835-5447-927B06270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8031123-50F8-CDFE-9775-0ED71AED2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850A951-4EBC-D913-A672-58E5E0851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54C278C-59B1-DB39-FCF0-90DD53987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A16D8C2-C660-7D5F-B5A3-A0CD96CC3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994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49020B-B7AA-D216-6EB5-39924A550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18DB624-CEC2-76FB-CF28-AC88B65E78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38C3FD5-9998-8CE0-195D-016011CD9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2370A07-3DC0-1B0E-F2DA-616FD3EC6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EAE01F5-98E6-0859-602C-0B112F37F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F121FAD-735F-3F64-2512-42CF22284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885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4F9BA7F-9F0C-0675-9894-5DCC99F86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2CC63F4-E957-229F-75D3-6D59BD07C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9364274-98A0-AAF6-2641-518F4D3854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4A7640-2FE3-48D8-A7BD-C5A086A86509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7239172-A0C0-EB44-8569-466583ABFC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1C1C91-C2B1-5FC0-9A1A-5C582C5609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71C4EF-E5FE-47F2-AE81-4A507D71FA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874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988139-83BD-3C8D-5590-C380C382F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0029" y="1214438"/>
            <a:ext cx="9451942" cy="2387600"/>
          </a:xfrm>
        </p:spPr>
        <p:txBody>
          <a:bodyPr/>
          <a:lstStyle/>
          <a:p>
            <a:r>
              <a:rPr lang="ja-JP" altLang="en-US" dirty="0"/>
              <a:t>ゼミ第１２回進捗報告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78DAA2C-CF3C-8AF6-07CC-0A7B9889E5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ja-JP" dirty="0"/>
          </a:p>
          <a:p>
            <a:r>
              <a:rPr lang="en-US" altLang="ja-JP" dirty="0"/>
              <a:t>23RD602</a:t>
            </a:r>
            <a:r>
              <a:rPr lang="ja-JP" altLang="en-US" dirty="0"/>
              <a:t>　ホウエイセイ</a:t>
            </a:r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28166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D89018-99CA-D083-1E6C-0DAC38878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メイン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9D9518-CB07-EC57-192E-6119BAA16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r>
              <a:rPr lang="ja-JP" altLang="en-US" dirty="0"/>
              <a:t>敵システムの再設計</a:t>
            </a:r>
            <a:endParaRPr lang="en-US" altLang="ja-JP" dirty="0"/>
          </a:p>
          <a:p>
            <a:pPr lvl="1"/>
            <a:r>
              <a:rPr lang="ja-JP" altLang="en-US" dirty="0"/>
              <a:t>構造の革新</a:t>
            </a:r>
            <a:endParaRPr lang="en-US" altLang="ja-JP" dirty="0"/>
          </a:p>
          <a:p>
            <a:pPr lvl="1"/>
            <a:r>
              <a:rPr lang="ja-JP" altLang="en-US" dirty="0"/>
              <a:t>データ駆動型アプローチ採用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pPr lvl="1"/>
            <a:endParaRPr lang="en-US" altLang="ja-JP" dirty="0"/>
          </a:p>
          <a:p>
            <a:pPr marL="457200" lvl="1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111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6ED14BDD-811C-0FF2-59E3-4B4F85997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ja-JP" altLang="en-US" dirty="0"/>
              <a:t>現状と課題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C6724FD-769D-7682-529B-17E9EC25D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r>
              <a:rPr lang="ja-JP" altLang="en-US" sz="2000" dirty="0"/>
              <a:t>前回は簡易ダミー敵の実装完了</a:t>
            </a:r>
            <a:endParaRPr lang="en-US" altLang="ja-JP" sz="2000" dirty="0"/>
          </a:p>
          <a:p>
            <a:r>
              <a:rPr lang="ja-JP" altLang="en-US" sz="2000" dirty="0"/>
              <a:t>問題点：</a:t>
            </a:r>
            <a:endParaRPr lang="en-US" altLang="ja-JP" sz="2000" dirty="0"/>
          </a:p>
          <a:p>
            <a:pPr lvl="1"/>
            <a:r>
              <a:rPr lang="ja-JP" altLang="en-US" sz="2000" dirty="0"/>
              <a:t>敵の種類が増えるたびに</a:t>
            </a:r>
            <a:r>
              <a:rPr lang="en-US" altLang="ja-JP" sz="2000" dirty="0"/>
              <a:t>prefab</a:t>
            </a:r>
            <a:r>
              <a:rPr lang="ja-JP" altLang="en-US" sz="2000" dirty="0"/>
              <a:t>の複製が必要</a:t>
            </a:r>
            <a:endParaRPr lang="en-US" altLang="ja-JP" sz="2000" dirty="0"/>
          </a:p>
          <a:p>
            <a:pPr lvl="1"/>
            <a:r>
              <a:rPr lang="ja-JP" altLang="en-US" sz="2000" dirty="0"/>
              <a:t>各敵の</a:t>
            </a:r>
            <a:r>
              <a:rPr lang="en-US" altLang="ja-JP" sz="2000" dirty="0"/>
              <a:t>State</a:t>
            </a:r>
            <a:r>
              <a:rPr lang="ja-JP" altLang="en-US" sz="2000" dirty="0"/>
              <a:t>を制作するのも面倒</a:t>
            </a:r>
            <a:endParaRPr lang="en-US" altLang="ja-JP" sz="2000" dirty="0"/>
          </a:p>
          <a:p>
            <a:pPr lvl="1"/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539803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EFA05B-F739-6445-3880-C480D7F5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ACF65FD-31F9-F5B3-D197-9244456BE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ja-JP" altLang="en-US" dirty="0"/>
              <a:t>新システムのアプローチ</a:t>
            </a:r>
            <a:br>
              <a:rPr lang="en-US" altLang="ja-JP" dirty="0"/>
            </a:br>
            <a:r>
              <a:rPr lang="en-US" altLang="ja-JP" dirty="0"/>
              <a:t>	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A5C72A-E887-3AC0-8243-3A8719F62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lvl="1"/>
            <a:endParaRPr lang="en-US" altLang="ja-JP" sz="2000"/>
          </a:p>
          <a:p>
            <a:r>
              <a:rPr lang="ja-JP" altLang="en-US" sz="2000" dirty="0"/>
              <a:t>データ駆動型</a:t>
            </a:r>
            <a:endParaRPr lang="en-US" altLang="ja-JP" sz="2000" dirty="0"/>
          </a:p>
          <a:p>
            <a:r>
              <a:rPr lang="ja-JP" altLang="en-US" sz="2000" dirty="0"/>
              <a:t>構造の革新：</a:t>
            </a:r>
            <a:endParaRPr lang="en-US" altLang="ja-JP" sz="2000"/>
          </a:p>
          <a:p>
            <a:pPr lvl="1"/>
            <a:r>
              <a:rPr lang="ja-JP" altLang="en-US" sz="2000"/>
              <a:t>ロジックとデータを完全分離</a:t>
            </a:r>
            <a:endParaRPr lang="en-US" altLang="ja-JP" sz="2000"/>
          </a:p>
          <a:p>
            <a:pPr lvl="1"/>
            <a:r>
              <a:rPr lang="ja-JP" altLang="en-US" sz="2000"/>
              <a:t>共通の「殻（</a:t>
            </a:r>
            <a:r>
              <a:rPr lang="en-US" altLang="ja-JP" sz="2000"/>
              <a:t>BasePrefab</a:t>
            </a:r>
            <a:r>
              <a:rPr lang="ja-JP" altLang="en-US" sz="2000"/>
              <a:t>）」と「魂（</a:t>
            </a:r>
            <a:r>
              <a:rPr lang="en-US" altLang="ja-JP" sz="2000"/>
              <a:t>scriptableObject</a:t>
            </a:r>
            <a:r>
              <a:rPr lang="ja-JP" altLang="en-US" sz="2000"/>
              <a:t>）」を注入することで、異なる敵を生成することができる</a:t>
            </a:r>
            <a:endParaRPr lang="en-US" altLang="ja-JP" sz="2000" dirty="0"/>
          </a:p>
          <a:p>
            <a:r>
              <a:rPr lang="ja-JP" altLang="en-US" sz="2000" dirty="0"/>
              <a:t>進捗：現在、この新アーキテクチャを実装中。本日はその</a:t>
            </a:r>
            <a:r>
              <a:rPr lang="ja-JP" altLang="en-US" sz="2000" b="1" dirty="0"/>
              <a:t>構造設計</a:t>
            </a:r>
            <a:r>
              <a:rPr lang="ja-JP" altLang="en-US" sz="2000" dirty="0"/>
              <a:t>について発表する。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911117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22BFF4-04EF-5D90-165B-972170D3A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B39A1F5A-E57E-4178-8F57-A18DC747E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6291618" cy="5097980"/>
          </a:xfrm>
          <a:custGeom>
            <a:avLst/>
            <a:gdLst>
              <a:gd name="connsiteX0" fmla="*/ 0 w 6530408"/>
              <a:gd name="connsiteY0" fmla="*/ 0 h 5753325"/>
              <a:gd name="connsiteX1" fmla="*/ 6438980 w 6530408"/>
              <a:gd name="connsiteY1" fmla="*/ 0 h 5753325"/>
              <a:gd name="connsiteX2" fmla="*/ 6439047 w 6530408"/>
              <a:gd name="connsiteY2" fmla="*/ 147 h 5753325"/>
              <a:gd name="connsiteX3" fmla="*/ 6443456 w 6530408"/>
              <a:gd name="connsiteY3" fmla="*/ 130105 h 5753325"/>
              <a:gd name="connsiteX4" fmla="*/ 6447632 w 6530408"/>
              <a:gd name="connsiteY4" fmla="*/ 170016 h 5753325"/>
              <a:gd name="connsiteX5" fmla="*/ 6465936 w 6530408"/>
              <a:gd name="connsiteY5" fmla="*/ 274847 h 5753325"/>
              <a:gd name="connsiteX6" fmla="*/ 6506836 w 6530408"/>
              <a:gd name="connsiteY6" fmla="*/ 331778 h 5753325"/>
              <a:gd name="connsiteX7" fmla="*/ 6530408 w 6530408"/>
              <a:gd name="connsiteY7" fmla="*/ 427517 h 5753325"/>
              <a:gd name="connsiteX8" fmla="*/ 6516105 w 6530408"/>
              <a:gd name="connsiteY8" fmla="*/ 476071 h 5753325"/>
              <a:gd name="connsiteX9" fmla="*/ 6488360 w 6530408"/>
              <a:gd name="connsiteY9" fmla="*/ 535865 h 5753325"/>
              <a:gd name="connsiteX10" fmla="*/ 6492864 w 6530408"/>
              <a:gd name="connsiteY10" fmla="*/ 615799 h 5753325"/>
              <a:gd name="connsiteX11" fmla="*/ 6459988 w 6530408"/>
              <a:gd name="connsiteY11" fmla="*/ 707628 h 5753325"/>
              <a:gd name="connsiteX12" fmla="*/ 6453989 w 6530408"/>
              <a:gd name="connsiteY12" fmla="*/ 711876 h 5753325"/>
              <a:gd name="connsiteX13" fmla="*/ 6453209 w 6530408"/>
              <a:gd name="connsiteY13" fmla="*/ 719127 h 5753325"/>
              <a:gd name="connsiteX14" fmla="*/ 6457662 w 6530408"/>
              <a:gd name="connsiteY14" fmla="*/ 723331 h 5753325"/>
              <a:gd name="connsiteX15" fmla="*/ 6447445 w 6530408"/>
              <a:gd name="connsiteY15" fmla="*/ 780003 h 5753325"/>
              <a:gd name="connsiteX16" fmla="*/ 6426552 w 6530408"/>
              <a:gd name="connsiteY16" fmla="*/ 845805 h 5753325"/>
              <a:gd name="connsiteX17" fmla="*/ 6434072 w 6530408"/>
              <a:gd name="connsiteY17" fmla="*/ 910733 h 5753325"/>
              <a:gd name="connsiteX18" fmla="*/ 6432570 w 6530408"/>
              <a:gd name="connsiteY18" fmla="*/ 983394 h 5753325"/>
              <a:gd name="connsiteX19" fmla="*/ 6431878 w 6530408"/>
              <a:gd name="connsiteY19" fmla="*/ 1026728 h 5753325"/>
              <a:gd name="connsiteX20" fmla="*/ 6414269 w 6530408"/>
              <a:gd name="connsiteY20" fmla="*/ 1151111 h 5753325"/>
              <a:gd name="connsiteX21" fmla="*/ 6371722 w 6530408"/>
              <a:gd name="connsiteY21" fmla="*/ 1318080 h 5753325"/>
              <a:gd name="connsiteX22" fmla="*/ 6356023 w 6530408"/>
              <a:gd name="connsiteY22" fmla="*/ 1356227 h 5753325"/>
              <a:gd name="connsiteX23" fmla="*/ 6356157 w 6530408"/>
              <a:gd name="connsiteY23" fmla="*/ 1361967 h 5753325"/>
              <a:gd name="connsiteX24" fmla="*/ 6350613 w 6530408"/>
              <a:gd name="connsiteY24" fmla="*/ 1393569 h 5753325"/>
              <a:gd name="connsiteX25" fmla="*/ 6357062 w 6530408"/>
              <a:gd name="connsiteY25" fmla="*/ 1444071 h 5753325"/>
              <a:gd name="connsiteX26" fmla="*/ 6364832 w 6530408"/>
              <a:gd name="connsiteY26" fmla="*/ 1478763 h 5753325"/>
              <a:gd name="connsiteX27" fmla="*/ 6369745 w 6530408"/>
              <a:gd name="connsiteY27" fmla="*/ 1495680 h 5753325"/>
              <a:gd name="connsiteX28" fmla="*/ 6370898 w 6530408"/>
              <a:gd name="connsiteY28" fmla="*/ 1513331 h 5753325"/>
              <a:gd name="connsiteX29" fmla="*/ 6368801 w 6530408"/>
              <a:gd name="connsiteY29" fmla="*/ 1527414 h 5753325"/>
              <a:gd name="connsiteX30" fmla="*/ 6359177 w 6530408"/>
              <a:gd name="connsiteY30" fmla="*/ 1639513 h 5753325"/>
              <a:gd name="connsiteX31" fmla="*/ 6299489 w 6530408"/>
              <a:gd name="connsiteY31" fmla="*/ 1784860 h 5753325"/>
              <a:gd name="connsiteX32" fmla="*/ 6267878 w 6530408"/>
              <a:gd name="connsiteY32" fmla="*/ 1858572 h 5753325"/>
              <a:gd name="connsiteX33" fmla="*/ 6251146 w 6530408"/>
              <a:gd name="connsiteY33" fmla="*/ 1926167 h 5753325"/>
              <a:gd name="connsiteX34" fmla="*/ 6210686 w 6530408"/>
              <a:gd name="connsiteY34" fmla="*/ 2014834 h 5753325"/>
              <a:gd name="connsiteX35" fmla="*/ 6106652 w 6530408"/>
              <a:gd name="connsiteY35" fmla="*/ 2150572 h 5753325"/>
              <a:gd name="connsiteX36" fmla="*/ 6097813 w 6530408"/>
              <a:gd name="connsiteY36" fmla="*/ 2172208 h 5753325"/>
              <a:gd name="connsiteX37" fmla="*/ 6095990 w 6530408"/>
              <a:gd name="connsiteY37" fmla="*/ 2181185 h 5753325"/>
              <a:gd name="connsiteX38" fmla="*/ 6090126 w 6530408"/>
              <a:gd name="connsiteY38" fmla="*/ 2192533 h 5753325"/>
              <a:gd name="connsiteX39" fmla="*/ 6089503 w 6530408"/>
              <a:gd name="connsiteY39" fmla="*/ 2192543 h 5753325"/>
              <a:gd name="connsiteX40" fmla="*/ 6084946 w 6530408"/>
              <a:gd name="connsiteY40" fmla="*/ 2203694 h 5753325"/>
              <a:gd name="connsiteX41" fmla="*/ 5987861 w 6530408"/>
              <a:gd name="connsiteY41" fmla="*/ 2304868 h 5753325"/>
              <a:gd name="connsiteX42" fmla="*/ 5973439 w 6530408"/>
              <a:gd name="connsiteY42" fmla="*/ 2385635 h 5753325"/>
              <a:gd name="connsiteX43" fmla="*/ 5916727 w 6530408"/>
              <a:gd name="connsiteY43" fmla="*/ 2458777 h 5753325"/>
              <a:gd name="connsiteX44" fmla="*/ 5856524 w 6530408"/>
              <a:gd name="connsiteY44" fmla="*/ 2583281 h 5753325"/>
              <a:gd name="connsiteX45" fmla="*/ 5838091 w 6530408"/>
              <a:gd name="connsiteY45" fmla="*/ 2753474 h 5753325"/>
              <a:gd name="connsiteX46" fmla="*/ 5777471 w 6530408"/>
              <a:gd name="connsiteY46" fmla="*/ 2901570 h 5753325"/>
              <a:gd name="connsiteX47" fmla="*/ 5723992 w 6530408"/>
              <a:gd name="connsiteY47" fmla="*/ 2998752 h 5753325"/>
              <a:gd name="connsiteX48" fmla="*/ 5557886 w 6530408"/>
              <a:gd name="connsiteY48" fmla="*/ 3329735 h 5753325"/>
              <a:gd name="connsiteX49" fmla="*/ 5471501 w 6530408"/>
              <a:gd name="connsiteY49" fmla="*/ 3462221 h 5753325"/>
              <a:gd name="connsiteX50" fmla="*/ 5465154 w 6530408"/>
              <a:gd name="connsiteY50" fmla="*/ 3541065 h 5753325"/>
              <a:gd name="connsiteX51" fmla="*/ 5437889 w 6530408"/>
              <a:gd name="connsiteY51" fmla="*/ 3559927 h 5753325"/>
              <a:gd name="connsiteX52" fmla="*/ 5432770 w 6530408"/>
              <a:gd name="connsiteY52" fmla="*/ 3562948 h 5753325"/>
              <a:gd name="connsiteX53" fmla="*/ 5406795 w 6530408"/>
              <a:gd name="connsiteY53" fmla="*/ 3578594 h 5753325"/>
              <a:gd name="connsiteX54" fmla="*/ 5381495 w 6530408"/>
              <a:gd name="connsiteY54" fmla="*/ 3599883 h 5753325"/>
              <a:gd name="connsiteX55" fmla="*/ 5363689 w 6530408"/>
              <a:gd name="connsiteY55" fmla="*/ 3633299 h 5753325"/>
              <a:gd name="connsiteX56" fmla="*/ 5291870 w 6530408"/>
              <a:gd name="connsiteY56" fmla="*/ 3799039 h 5753325"/>
              <a:gd name="connsiteX57" fmla="*/ 5241600 w 6530408"/>
              <a:gd name="connsiteY57" fmla="*/ 3894238 h 5753325"/>
              <a:gd name="connsiteX58" fmla="*/ 5211041 w 6530408"/>
              <a:gd name="connsiteY58" fmla="*/ 3924184 h 5753325"/>
              <a:gd name="connsiteX59" fmla="*/ 5176073 w 6530408"/>
              <a:gd name="connsiteY59" fmla="*/ 3970179 h 5753325"/>
              <a:gd name="connsiteX60" fmla="*/ 5172826 w 6530408"/>
              <a:gd name="connsiteY60" fmla="*/ 3991773 h 5753325"/>
              <a:gd name="connsiteX61" fmla="*/ 5157053 w 6530408"/>
              <a:gd name="connsiteY61" fmla="*/ 3997708 h 5753325"/>
              <a:gd name="connsiteX62" fmla="*/ 5127922 w 6530408"/>
              <a:gd name="connsiteY62" fmla="*/ 4022660 h 5753325"/>
              <a:gd name="connsiteX63" fmla="*/ 5020872 w 6530408"/>
              <a:gd name="connsiteY63" fmla="*/ 4075951 h 5753325"/>
              <a:gd name="connsiteX64" fmla="*/ 4991410 w 6530408"/>
              <a:gd name="connsiteY64" fmla="*/ 4087598 h 5753325"/>
              <a:gd name="connsiteX65" fmla="*/ 4930112 w 6530408"/>
              <a:gd name="connsiteY65" fmla="*/ 4138459 h 5753325"/>
              <a:gd name="connsiteX66" fmla="*/ 4834224 w 6530408"/>
              <a:gd name="connsiteY66" fmla="*/ 4231643 h 5753325"/>
              <a:gd name="connsiteX67" fmla="*/ 4812599 w 6530408"/>
              <a:gd name="connsiteY67" fmla="*/ 4249449 h 5753325"/>
              <a:gd name="connsiteX68" fmla="*/ 4789188 w 6530408"/>
              <a:gd name="connsiteY68" fmla="*/ 4256678 h 5753325"/>
              <a:gd name="connsiteX69" fmla="*/ 4779554 w 6530408"/>
              <a:gd name="connsiteY69" fmla="*/ 4251313 h 5753325"/>
              <a:gd name="connsiteX70" fmla="*/ 4766885 w 6530408"/>
              <a:gd name="connsiteY70" fmla="*/ 4259812 h 5753325"/>
              <a:gd name="connsiteX71" fmla="*/ 4762510 w 6530408"/>
              <a:gd name="connsiteY71" fmla="*/ 4260383 h 5753325"/>
              <a:gd name="connsiteX72" fmla="*/ 4738416 w 6530408"/>
              <a:gd name="connsiteY72" fmla="*/ 4265355 h 5753325"/>
              <a:gd name="connsiteX73" fmla="*/ 4712007 w 6530408"/>
              <a:gd name="connsiteY73" fmla="*/ 4317892 h 5753325"/>
              <a:gd name="connsiteX74" fmla="*/ 4658930 w 6530408"/>
              <a:gd name="connsiteY74" fmla="*/ 4348041 h 5753325"/>
              <a:gd name="connsiteX75" fmla="*/ 4443526 w 6530408"/>
              <a:gd name="connsiteY75" fmla="*/ 4507851 h 5753325"/>
              <a:gd name="connsiteX76" fmla="*/ 4289766 w 6530408"/>
              <a:gd name="connsiteY76" fmla="*/ 4711450 h 5753325"/>
              <a:gd name="connsiteX77" fmla="*/ 4150870 w 6530408"/>
              <a:gd name="connsiteY77" fmla="*/ 4818480 h 5753325"/>
              <a:gd name="connsiteX78" fmla="*/ 4006639 w 6530408"/>
              <a:gd name="connsiteY78" fmla="*/ 4933815 h 5753325"/>
              <a:gd name="connsiteX79" fmla="*/ 3298210 w 6530408"/>
              <a:gd name="connsiteY79" fmla="*/ 5070790 h 5753325"/>
              <a:gd name="connsiteX80" fmla="*/ 2947678 w 6530408"/>
              <a:gd name="connsiteY80" fmla="*/ 5117869 h 5753325"/>
              <a:gd name="connsiteX81" fmla="*/ 2822169 w 6530408"/>
              <a:gd name="connsiteY81" fmla="*/ 5129396 h 5753325"/>
              <a:gd name="connsiteX82" fmla="*/ 2538773 w 6530408"/>
              <a:gd name="connsiteY82" fmla="*/ 5313397 h 5753325"/>
              <a:gd name="connsiteX83" fmla="*/ 2014500 w 6530408"/>
              <a:gd name="connsiteY83" fmla="*/ 5519744 h 5753325"/>
              <a:gd name="connsiteX84" fmla="*/ 1934391 w 6530408"/>
              <a:gd name="connsiteY84" fmla="*/ 5591335 h 5753325"/>
              <a:gd name="connsiteX85" fmla="*/ 1892550 w 6530408"/>
              <a:gd name="connsiteY85" fmla="*/ 5649708 h 5753325"/>
              <a:gd name="connsiteX86" fmla="*/ 1854769 w 6530408"/>
              <a:gd name="connsiteY86" fmla="*/ 5647691 h 5753325"/>
              <a:gd name="connsiteX87" fmla="*/ 1809461 w 6530408"/>
              <a:gd name="connsiteY87" fmla="*/ 5648628 h 5753325"/>
              <a:gd name="connsiteX88" fmla="*/ 1745150 w 6530408"/>
              <a:gd name="connsiteY88" fmla="*/ 5693879 h 5753325"/>
              <a:gd name="connsiteX89" fmla="*/ 1713375 w 6530408"/>
              <a:gd name="connsiteY89" fmla="*/ 5684672 h 5753325"/>
              <a:gd name="connsiteX90" fmla="*/ 1707808 w 6530408"/>
              <a:gd name="connsiteY90" fmla="*/ 5682611 h 5753325"/>
              <a:gd name="connsiteX91" fmla="*/ 1679313 w 6530408"/>
              <a:gd name="connsiteY91" fmla="*/ 5672360 h 5753325"/>
              <a:gd name="connsiteX92" fmla="*/ 1646933 w 6530408"/>
              <a:gd name="connsiteY92" fmla="*/ 5666227 h 5753325"/>
              <a:gd name="connsiteX93" fmla="*/ 1610055 w 6530408"/>
              <a:gd name="connsiteY93" fmla="*/ 5673643 h 5753325"/>
              <a:gd name="connsiteX94" fmla="*/ 1437641 w 6530408"/>
              <a:gd name="connsiteY94" fmla="*/ 5723266 h 5753325"/>
              <a:gd name="connsiteX95" fmla="*/ 1332869 w 6530408"/>
              <a:gd name="connsiteY95" fmla="*/ 5744752 h 5753325"/>
              <a:gd name="connsiteX96" fmla="*/ 1290525 w 6530408"/>
              <a:gd name="connsiteY96" fmla="*/ 5740036 h 5753325"/>
              <a:gd name="connsiteX97" fmla="*/ 1233107 w 6530408"/>
              <a:gd name="connsiteY97" fmla="*/ 5742106 h 5753325"/>
              <a:gd name="connsiteX98" fmla="*/ 1214532 w 6530408"/>
              <a:gd name="connsiteY98" fmla="*/ 5753325 h 5753325"/>
              <a:gd name="connsiteX99" fmla="*/ 1199955 w 6530408"/>
              <a:gd name="connsiteY99" fmla="*/ 5744831 h 5753325"/>
              <a:gd name="connsiteX100" fmla="*/ 1162337 w 6530408"/>
              <a:gd name="connsiteY100" fmla="*/ 5738048 h 5753325"/>
              <a:gd name="connsiteX101" fmla="*/ 1053457 w 6530408"/>
              <a:gd name="connsiteY101" fmla="*/ 5688676 h 5753325"/>
              <a:gd name="connsiteX102" fmla="*/ 1025798 w 6530408"/>
              <a:gd name="connsiteY102" fmla="*/ 5673166 h 5753325"/>
              <a:gd name="connsiteX103" fmla="*/ 947900 w 6530408"/>
              <a:gd name="connsiteY103" fmla="*/ 5657848 h 5753325"/>
              <a:gd name="connsiteX104" fmla="*/ 815627 w 6530408"/>
              <a:gd name="connsiteY104" fmla="*/ 5642557 h 5753325"/>
              <a:gd name="connsiteX105" fmla="*/ 788251 w 6530408"/>
              <a:gd name="connsiteY105" fmla="*/ 5637065 h 5753325"/>
              <a:gd name="connsiteX106" fmla="*/ 767822 w 6530408"/>
              <a:gd name="connsiteY106" fmla="*/ 5623450 h 5753325"/>
              <a:gd name="connsiteX107" fmla="*/ 765791 w 6530408"/>
              <a:gd name="connsiteY107" fmla="*/ 5612539 h 5753325"/>
              <a:gd name="connsiteX108" fmla="*/ 751230 w 6530408"/>
              <a:gd name="connsiteY108" fmla="*/ 5608092 h 5753325"/>
              <a:gd name="connsiteX109" fmla="*/ 748008 w 6530408"/>
              <a:gd name="connsiteY109" fmla="*/ 5605052 h 5753325"/>
              <a:gd name="connsiteX110" fmla="*/ 728871 w 6530408"/>
              <a:gd name="connsiteY110" fmla="*/ 5589469 h 5753325"/>
              <a:gd name="connsiteX111" fmla="*/ 671898 w 6530408"/>
              <a:gd name="connsiteY111" fmla="*/ 5602363 h 5753325"/>
              <a:gd name="connsiteX112" fmla="*/ 615065 w 6530408"/>
              <a:gd name="connsiteY112" fmla="*/ 5580257 h 5753325"/>
              <a:gd name="connsiteX113" fmla="*/ 355785 w 6530408"/>
              <a:gd name="connsiteY113" fmla="*/ 5514383 h 5753325"/>
              <a:gd name="connsiteX114" fmla="*/ 102269 w 6530408"/>
              <a:gd name="connsiteY114" fmla="*/ 5524347 h 5753325"/>
              <a:gd name="connsiteX115" fmla="*/ 13160 w 6530408"/>
              <a:gd name="connsiteY115" fmla="*/ 5514159 h 5753325"/>
              <a:gd name="connsiteX116" fmla="*/ 0 w 6530408"/>
              <a:gd name="connsiteY116" fmla="*/ 5511735 h 5753325"/>
              <a:gd name="connsiteX0" fmla="*/ 0 w 6530408"/>
              <a:gd name="connsiteY0" fmla="*/ 0 h 5753325"/>
              <a:gd name="connsiteX1" fmla="*/ 6438980 w 6530408"/>
              <a:gd name="connsiteY1" fmla="*/ 0 h 5753325"/>
              <a:gd name="connsiteX2" fmla="*/ 6439047 w 6530408"/>
              <a:gd name="connsiteY2" fmla="*/ 147 h 5753325"/>
              <a:gd name="connsiteX3" fmla="*/ 6443456 w 6530408"/>
              <a:gd name="connsiteY3" fmla="*/ 130105 h 5753325"/>
              <a:gd name="connsiteX4" fmla="*/ 6447632 w 6530408"/>
              <a:gd name="connsiteY4" fmla="*/ 170016 h 5753325"/>
              <a:gd name="connsiteX5" fmla="*/ 6465936 w 6530408"/>
              <a:gd name="connsiteY5" fmla="*/ 274847 h 5753325"/>
              <a:gd name="connsiteX6" fmla="*/ 6506836 w 6530408"/>
              <a:gd name="connsiteY6" fmla="*/ 331778 h 5753325"/>
              <a:gd name="connsiteX7" fmla="*/ 6530408 w 6530408"/>
              <a:gd name="connsiteY7" fmla="*/ 427517 h 5753325"/>
              <a:gd name="connsiteX8" fmla="*/ 6488360 w 6530408"/>
              <a:gd name="connsiteY8" fmla="*/ 535865 h 5753325"/>
              <a:gd name="connsiteX9" fmla="*/ 6492864 w 6530408"/>
              <a:gd name="connsiteY9" fmla="*/ 615799 h 5753325"/>
              <a:gd name="connsiteX10" fmla="*/ 6459988 w 6530408"/>
              <a:gd name="connsiteY10" fmla="*/ 707628 h 5753325"/>
              <a:gd name="connsiteX11" fmla="*/ 6453989 w 6530408"/>
              <a:gd name="connsiteY11" fmla="*/ 711876 h 5753325"/>
              <a:gd name="connsiteX12" fmla="*/ 6453209 w 6530408"/>
              <a:gd name="connsiteY12" fmla="*/ 719127 h 5753325"/>
              <a:gd name="connsiteX13" fmla="*/ 6457662 w 6530408"/>
              <a:gd name="connsiteY13" fmla="*/ 723331 h 5753325"/>
              <a:gd name="connsiteX14" fmla="*/ 6447445 w 6530408"/>
              <a:gd name="connsiteY14" fmla="*/ 780003 h 5753325"/>
              <a:gd name="connsiteX15" fmla="*/ 6426552 w 6530408"/>
              <a:gd name="connsiteY15" fmla="*/ 845805 h 5753325"/>
              <a:gd name="connsiteX16" fmla="*/ 6434072 w 6530408"/>
              <a:gd name="connsiteY16" fmla="*/ 910733 h 5753325"/>
              <a:gd name="connsiteX17" fmla="*/ 6432570 w 6530408"/>
              <a:gd name="connsiteY17" fmla="*/ 983394 h 5753325"/>
              <a:gd name="connsiteX18" fmla="*/ 6431878 w 6530408"/>
              <a:gd name="connsiteY18" fmla="*/ 1026728 h 5753325"/>
              <a:gd name="connsiteX19" fmla="*/ 6414269 w 6530408"/>
              <a:gd name="connsiteY19" fmla="*/ 1151111 h 5753325"/>
              <a:gd name="connsiteX20" fmla="*/ 6371722 w 6530408"/>
              <a:gd name="connsiteY20" fmla="*/ 1318080 h 5753325"/>
              <a:gd name="connsiteX21" fmla="*/ 6356023 w 6530408"/>
              <a:gd name="connsiteY21" fmla="*/ 1356227 h 5753325"/>
              <a:gd name="connsiteX22" fmla="*/ 6356157 w 6530408"/>
              <a:gd name="connsiteY22" fmla="*/ 1361967 h 5753325"/>
              <a:gd name="connsiteX23" fmla="*/ 6350613 w 6530408"/>
              <a:gd name="connsiteY23" fmla="*/ 1393569 h 5753325"/>
              <a:gd name="connsiteX24" fmla="*/ 6357062 w 6530408"/>
              <a:gd name="connsiteY24" fmla="*/ 1444071 h 5753325"/>
              <a:gd name="connsiteX25" fmla="*/ 6364832 w 6530408"/>
              <a:gd name="connsiteY25" fmla="*/ 1478763 h 5753325"/>
              <a:gd name="connsiteX26" fmla="*/ 6369745 w 6530408"/>
              <a:gd name="connsiteY26" fmla="*/ 1495680 h 5753325"/>
              <a:gd name="connsiteX27" fmla="*/ 6370898 w 6530408"/>
              <a:gd name="connsiteY27" fmla="*/ 1513331 h 5753325"/>
              <a:gd name="connsiteX28" fmla="*/ 6368801 w 6530408"/>
              <a:gd name="connsiteY28" fmla="*/ 1527414 h 5753325"/>
              <a:gd name="connsiteX29" fmla="*/ 6359177 w 6530408"/>
              <a:gd name="connsiteY29" fmla="*/ 1639513 h 5753325"/>
              <a:gd name="connsiteX30" fmla="*/ 6299489 w 6530408"/>
              <a:gd name="connsiteY30" fmla="*/ 1784860 h 5753325"/>
              <a:gd name="connsiteX31" fmla="*/ 6267878 w 6530408"/>
              <a:gd name="connsiteY31" fmla="*/ 1858572 h 5753325"/>
              <a:gd name="connsiteX32" fmla="*/ 6251146 w 6530408"/>
              <a:gd name="connsiteY32" fmla="*/ 1926167 h 5753325"/>
              <a:gd name="connsiteX33" fmla="*/ 6210686 w 6530408"/>
              <a:gd name="connsiteY33" fmla="*/ 2014834 h 5753325"/>
              <a:gd name="connsiteX34" fmla="*/ 6106652 w 6530408"/>
              <a:gd name="connsiteY34" fmla="*/ 2150572 h 5753325"/>
              <a:gd name="connsiteX35" fmla="*/ 6097813 w 6530408"/>
              <a:gd name="connsiteY35" fmla="*/ 2172208 h 5753325"/>
              <a:gd name="connsiteX36" fmla="*/ 6095990 w 6530408"/>
              <a:gd name="connsiteY36" fmla="*/ 2181185 h 5753325"/>
              <a:gd name="connsiteX37" fmla="*/ 6090126 w 6530408"/>
              <a:gd name="connsiteY37" fmla="*/ 2192533 h 5753325"/>
              <a:gd name="connsiteX38" fmla="*/ 6089503 w 6530408"/>
              <a:gd name="connsiteY38" fmla="*/ 2192543 h 5753325"/>
              <a:gd name="connsiteX39" fmla="*/ 6084946 w 6530408"/>
              <a:gd name="connsiteY39" fmla="*/ 2203694 h 5753325"/>
              <a:gd name="connsiteX40" fmla="*/ 5987861 w 6530408"/>
              <a:gd name="connsiteY40" fmla="*/ 2304868 h 5753325"/>
              <a:gd name="connsiteX41" fmla="*/ 5973439 w 6530408"/>
              <a:gd name="connsiteY41" fmla="*/ 2385635 h 5753325"/>
              <a:gd name="connsiteX42" fmla="*/ 5916727 w 6530408"/>
              <a:gd name="connsiteY42" fmla="*/ 2458777 h 5753325"/>
              <a:gd name="connsiteX43" fmla="*/ 5856524 w 6530408"/>
              <a:gd name="connsiteY43" fmla="*/ 2583281 h 5753325"/>
              <a:gd name="connsiteX44" fmla="*/ 5838091 w 6530408"/>
              <a:gd name="connsiteY44" fmla="*/ 2753474 h 5753325"/>
              <a:gd name="connsiteX45" fmla="*/ 5777471 w 6530408"/>
              <a:gd name="connsiteY45" fmla="*/ 2901570 h 5753325"/>
              <a:gd name="connsiteX46" fmla="*/ 5723992 w 6530408"/>
              <a:gd name="connsiteY46" fmla="*/ 2998752 h 5753325"/>
              <a:gd name="connsiteX47" fmla="*/ 5557886 w 6530408"/>
              <a:gd name="connsiteY47" fmla="*/ 3329735 h 5753325"/>
              <a:gd name="connsiteX48" fmla="*/ 5471501 w 6530408"/>
              <a:gd name="connsiteY48" fmla="*/ 3462221 h 5753325"/>
              <a:gd name="connsiteX49" fmla="*/ 5465154 w 6530408"/>
              <a:gd name="connsiteY49" fmla="*/ 3541065 h 5753325"/>
              <a:gd name="connsiteX50" fmla="*/ 5437889 w 6530408"/>
              <a:gd name="connsiteY50" fmla="*/ 3559927 h 5753325"/>
              <a:gd name="connsiteX51" fmla="*/ 5432770 w 6530408"/>
              <a:gd name="connsiteY51" fmla="*/ 3562948 h 5753325"/>
              <a:gd name="connsiteX52" fmla="*/ 5406795 w 6530408"/>
              <a:gd name="connsiteY52" fmla="*/ 3578594 h 5753325"/>
              <a:gd name="connsiteX53" fmla="*/ 5381495 w 6530408"/>
              <a:gd name="connsiteY53" fmla="*/ 3599883 h 5753325"/>
              <a:gd name="connsiteX54" fmla="*/ 5363689 w 6530408"/>
              <a:gd name="connsiteY54" fmla="*/ 3633299 h 5753325"/>
              <a:gd name="connsiteX55" fmla="*/ 5291870 w 6530408"/>
              <a:gd name="connsiteY55" fmla="*/ 3799039 h 5753325"/>
              <a:gd name="connsiteX56" fmla="*/ 5241600 w 6530408"/>
              <a:gd name="connsiteY56" fmla="*/ 3894238 h 5753325"/>
              <a:gd name="connsiteX57" fmla="*/ 5211041 w 6530408"/>
              <a:gd name="connsiteY57" fmla="*/ 3924184 h 5753325"/>
              <a:gd name="connsiteX58" fmla="*/ 5176073 w 6530408"/>
              <a:gd name="connsiteY58" fmla="*/ 3970179 h 5753325"/>
              <a:gd name="connsiteX59" fmla="*/ 5172826 w 6530408"/>
              <a:gd name="connsiteY59" fmla="*/ 3991773 h 5753325"/>
              <a:gd name="connsiteX60" fmla="*/ 5157053 w 6530408"/>
              <a:gd name="connsiteY60" fmla="*/ 3997708 h 5753325"/>
              <a:gd name="connsiteX61" fmla="*/ 5127922 w 6530408"/>
              <a:gd name="connsiteY61" fmla="*/ 4022660 h 5753325"/>
              <a:gd name="connsiteX62" fmla="*/ 5020872 w 6530408"/>
              <a:gd name="connsiteY62" fmla="*/ 4075951 h 5753325"/>
              <a:gd name="connsiteX63" fmla="*/ 4991410 w 6530408"/>
              <a:gd name="connsiteY63" fmla="*/ 4087598 h 5753325"/>
              <a:gd name="connsiteX64" fmla="*/ 4930112 w 6530408"/>
              <a:gd name="connsiteY64" fmla="*/ 4138459 h 5753325"/>
              <a:gd name="connsiteX65" fmla="*/ 4834224 w 6530408"/>
              <a:gd name="connsiteY65" fmla="*/ 4231643 h 5753325"/>
              <a:gd name="connsiteX66" fmla="*/ 4812599 w 6530408"/>
              <a:gd name="connsiteY66" fmla="*/ 4249449 h 5753325"/>
              <a:gd name="connsiteX67" fmla="*/ 4789188 w 6530408"/>
              <a:gd name="connsiteY67" fmla="*/ 4256678 h 5753325"/>
              <a:gd name="connsiteX68" fmla="*/ 4779554 w 6530408"/>
              <a:gd name="connsiteY68" fmla="*/ 4251313 h 5753325"/>
              <a:gd name="connsiteX69" fmla="*/ 4766885 w 6530408"/>
              <a:gd name="connsiteY69" fmla="*/ 4259812 h 5753325"/>
              <a:gd name="connsiteX70" fmla="*/ 4762510 w 6530408"/>
              <a:gd name="connsiteY70" fmla="*/ 4260383 h 5753325"/>
              <a:gd name="connsiteX71" fmla="*/ 4738416 w 6530408"/>
              <a:gd name="connsiteY71" fmla="*/ 4265355 h 5753325"/>
              <a:gd name="connsiteX72" fmla="*/ 4712007 w 6530408"/>
              <a:gd name="connsiteY72" fmla="*/ 4317892 h 5753325"/>
              <a:gd name="connsiteX73" fmla="*/ 4658930 w 6530408"/>
              <a:gd name="connsiteY73" fmla="*/ 4348041 h 5753325"/>
              <a:gd name="connsiteX74" fmla="*/ 4443526 w 6530408"/>
              <a:gd name="connsiteY74" fmla="*/ 4507851 h 5753325"/>
              <a:gd name="connsiteX75" fmla="*/ 4289766 w 6530408"/>
              <a:gd name="connsiteY75" fmla="*/ 4711450 h 5753325"/>
              <a:gd name="connsiteX76" fmla="*/ 4150870 w 6530408"/>
              <a:gd name="connsiteY76" fmla="*/ 4818480 h 5753325"/>
              <a:gd name="connsiteX77" fmla="*/ 4006639 w 6530408"/>
              <a:gd name="connsiteY77" fmla="*/ 4933815 h 5753325"/>
              <a:gd name="connsiteX78" fmla="*/ 3298210 w 6530408"/>
              <a:gd name="connsiteY78" fmla="*/ 5070790 h 5753325"/>
              <a:gd name="connsiteX79" fmla="*/ 2947678 w 6530408"/>
              <a:gd name="connsiteY79" fmla="*/ 5117869 h 5753325"/>
              <a:gd name="connsiteX80" fmla="*/ 2822169 w 6530408"/>
              <a:gd name="connsiteY80" fmla="*/ 5129396 h 5753325"/>
              <a:gd name="connsiteX81" fmla="*/ 2538773 w 6530408"/>
              <a:gd name="connsiteY81" fmla="*/ 5313397 h 5753325"/>
              <a:gd name="connsiteX82" fmla="*/ 2014500 w 6530408"/>
              <a:gd name="connsiteY82" fmla="*/ 5519744 h 5753325"/>
              <a:gd name="connsiteX83" fmla="*/ 1934391 w 6530408"/>
              <a:gd name="connsiteY83" fmla="*/ 5591335 h 5753325"/>
              <a:gd name="connsiteX84" fmla="*/ 1892550 w 6530408"/>
              <a:gd name="connsiteY84" fmla="*/ 5649708 h 5753325"/>
              <a:gd name="connsiteX85" fmla="*/ 1854769 w 6530408"/>
              <a:gd name="connsiteY85" fmla="*/ 5647691 h 5753325"/>
              <a:gd name="connsiteX86" fmla="*/ 1809461 w 6530408"/>
              <a:gd name="connsiteY86" fmla="*/ 5648628 h 5753325"/>
              <a:gd name="connsiteX87" fmla="*/ 1745150 w 6530408"/>
              <a:gd name="connsiteY87" fmla="*/ 5693879 h 5753325"/>
              <a:gd name="connsiteX88" fmla="*/ 1713375 w 6530408"/>
              <a:gd name="connsiteY88" fmla="*/ 5684672 h 5753325"/>
              <a:gd name="connsiteX89" fmla="*/ 1707808 w 6530408"/>
              <a:gd name="connsiteY89" fmla="*/ 5682611 h 5753325"/>
              <a:gd name="connsiteX90" fmla="*/ 1679313 w 6530408"/>
              <a:gd name="connsiteY90" fmla="*/ 5672360 h 5753325"/>
              <a:gd name="connsiteX91" fmla="*/ 1646933 w 6530408"/>
              <a:gd name="connsiteY91" fmla="*/ 5666227 h 5753325"/>
              <a:gd name="connsiteX92" fmla="*/ 1610055 w 6530408"/>
              <a:gd name="connsiteY92" fmla="*/ 5673643 h 5753325"/>
              <a:gd name="connsiteX93" fmla="*/ 1437641 w 6530408"/>
              <a:gd name="connsiteY93" fmla="*/ 5723266 h 5753325"/>
              <a:gd name="connsiteX94" fmla="*/ 1332869 w 6530408"/>
              <a:gd name="connsiteY94" fmla="*/ 5744752 h 5753325"/>
              <a:gd name="connsiteX95" fmla="*/ 1290525 w 6530408"/>
              <a:gd name="connsiteY95" fmla="*/ 5740036 h 5753325"/>
              <a:gd name="connsiteX96" fmla="*/ 1233107 w 6530408"/>
              <a:gd name="connsiteY96" fmla="*/ 5742106 h 5753325"/>
              <a:gd name="connsiteX97" fmla="*/ 1214532 w 6530408"/>
              <a:gd name="connsiteY97" fmla="*/ 5753325 h 5753325"/>
              <a:gd name="connsiteX98" fmla="*/ 1199955 w 6530408"/>
              <a:gd name="connsiteY98" fmla="*/ 5744831 h 5753325"/>
              <a:gd name="connsiteX99" fmla="*/ 1162337 w 6530408"/>
              <a:gd name="connsiteY99" fmla="*/ 5738048 h 5753325"/>
              <a:gd name="connsiteX100" fmla="*/ 1053457 w 6530408"/>
              <a:gd name="connsiteY100" fmla="*/ 5688676 h 5753325"/>
              <a:gd name="connsiteX101" fmla="*/ 1025798 w 6530408"/>
              <a:gd name="connsiteY101" fmla="*/ 5673166 h 5753325"/>
              <a:gd name="connsiteX102" fmla="*/ 947900 w 6530408"/>
              <a:gd name="connsiteY102" fmla="*/ 5657848 h 5753325"/>
              <a:gd name="connsiteX103" fmla="*/ 815627 w 6530408"/>
              <a:gd name="connsiteY103" fmla="*/ 5642557 h 5753325"/>
              <a:gd name="connsiteX104" fmla="*/ 788251 w 6530408"/>
              <a:gd name="connsiteY104" fmla="*/ 5637065 h 5753325"/>
              <a:gd name="connsiteX105" fmla="*/ 767822 w 6530408"/>
              <a:gd name="connsiteY105" fmla="*/ 5623450 h 5753325"/>
              <a:gd name="connsiteX106" fmla="*/ 765791 w 6530408"/>
              <a:gd name="connsiteY106" fmla="*/ 5612539 h 5753325"/>
              <a:gd name="connsiteX107" fmla="*/ 751230 w 6530408"/>
              <a:gd name="connsiteY107" fmla="*/ 5608092 h 5753325"/>
              <a:gd name="connsiteX108" fmla="*/ 748008 w 6530408"/>
              <a:gd name="connsiteY108" fmla="*/ 5605052 h 5753325"/>
              <a:gd name="connsiteX109" fmla="*/ 728871 w 6530408"/>
              <a:gd name="connsiteY109" fmla="*/ 5589469 h 5753325"/>
              <a:gd name="connsiteX110" fmla="*/ 671898 w 6530408"/>
              <a:gd name="connsiteY110" fmla="*/ 5602363 h 5753325"/>
              <a:gd name="connsiteX111" fmla="*/ 615065 w 6530408"/>
              <a:gd name="connsiteY111" fmla="*/ 5580257 h 5753325"/>
              <a:gd name="connsiteX112" fmla="*/ 355785 w 6530408"/>
              <a:gd name="connsiteY112" fmla="*/ 5514383 h 5753325"/>
              <a:gd name="connsiteX113" fmla="*/ 102269 w 6530408"/>
              <a:gd name="connsiteY113" fmla="*/ 5524347 h 5753325"/>
              <a:gd name="connsiteX114" fmla="*/ 13160 w 6530408"/>
              <a:gd name="connsiteY114" fmla="*/ 5514159 h 5753325"/>
              <a:gd name="connsiteX115" fmla="*/ 0 w 6530408"/>
              <a:gd name="connsiteY115" fmla="*/ 5511735 h 5753325"/>
              <a:gd name="connsiteX116" fmla="*/ 0 w 6530408"/>
              <a:gd name="connsiteY116" fmla="*/ 0 h 5753325"/>
              <a:gd name="connsiteX0" fmla="*/ 0 w 6506836"/>
              <a:gd name="connsiteY0" fmla="*/ 0 h 5753325"/>
              <a:gd name="connsiteX1" fmla="*/ 6438980 w 6506836"/>
              <a:gd name="connsiteY1" fmla="*/ 0 h 5753325"/>
              <a:gd name="connsiteX2" fmla="*/ 6439047 w 6506836"/>
              <a:gd name="connsiteY2" fmla="*/ 147 h 5753325"/>
              <a:gd name="connsiteX3" fmla="*/ 6443456 w 6506836"/>
              <a:gd name="connsiteY3" fmla="*/ 130105 h 5753325"/>
              <a:gd name="connsiteX4" fmla="*/ 6447632 w 6506836"/>
              <a:gd name="connsiteY4" fmla="*/ 170016 h 5753325"/>
              <a:gd name="connsiteX5" fmla="*/ 6465936 w 6506836"/>
              <a:gd name="connsiteY5" fmla="*/ 274847 h 5753325"/>
              <a:gd name="connsiteX6" fmla="*/ 6506836 w 6506836"/>
              <a:gd name="connsiteY6" fmla="*/ 331778 h 5753325"/>
              <a:gd name="connsiteX7" fmla="*/ 6488360 w 6506836"/>
              <a:gd name="connsiteY7" fmla="*/ 535865 h 5753325"/>
              <a:gd name="connsiteX8" fmla="*/ 6492864 w 6506836"/>
              <a:gd name="connsiteY8" fmla="*/ 615799 h 5753325"/>
              <a:gd name="connsiteX9" fmla="*/ 6459988 w 6506836"/>
              <a:gd name="connsiteY9" fmla="*/ 707628 h 5753325"/>
              <a:gd name="connsiteX10" fmla="*/ 6453989 w 6506836"/>
              <a:gd name="connsiteY10" fmla="*/ 711876 h 5753325"/>
              <a:gd name="connsiteX11" fmla="*/ 6453209 w 6506836"/>
              <a:gd name="connsiteY11" fmla="*/ 719127 h 5753325"/>
              <a:gd name="connsiteX12" fmla="*/ 6457662 w 6506836"/>
              <a:gd name="connsiteY12" fmla="*/ 723331 h 5753325"/>
              <a:gd name="connsiteX13" fmla="*/ 6447445 w 6506836"/>
              <a:gd name="connsiteY13" fmla="*/ 780003 h 5753325"/>
              <a:gd name="connsiteX14" fmla="*/ 6426552 w 6506836"/>
              <a:gd name="connsiteY14" fmla="*/ 845805 h 5753325"/>
              <a:gd name="connsiteX15" fmla="*/ 6434072 w 6506836"/>
              <a:gd name="connsiteY15" fmla="*/ 910733 h 5753325"/>
              <a:gd name="connsiteX16" fmla="*/ 6432570 w 6506836"/>
              <a:gd name="connsiteY16" fmla="*/ 983394 h 5753325"/>
              <a:gd name="connsiteX17" fmla="*/ 6431878 w 6506836"/>
              <a:gd name="connsiteY17" fmla="*/ 1026728 h 5753325"/>
              <a:gd name="connsiteX18" fmla="*/ 6414269 w 6506836"/>
              <a:gd name="connsiteY18" fmla="*/ 1151111 h 5753325"/>
              <a:gd name="connsiteX19" fmla="*/ 6371722 w 6506836"/>
              <a:gd name="connsiteY19" fmla="*/ 1318080 h 5753325"/>
              <a:gd name="connsiteX20" fmla="*/ 6356023 w 6506836"/>
              <a:gd name="connsiteY20" fmla="*/ 1356227 h 5753325"/>
              <a:gd name="connsiteX21" fmla="*/ 6356157 w 6506836"/>
              <a:gd name="connsiteY21" fmla="*/ 1361967 h 5753325"/>
              <a:gd name="connsiteX22" fmla="*/ 6350613 w 6506836"/>
              <a:gd name="connsiteY22" fmla="*/ 1393569 h 5753325"/>
              <a:gd name="connsiteX23" fmla="*/ 6357062 w 6506836"/>
              <a:gd name="connsiteY23" fmla="*/ 1444071 h 5753325"/>
              <a:gd name="connsiteX24" fmla="*/ 6364832 w 6506836"/>
              <a:gd name="connsiteY24" fmla="*/ 1478763 h 5753325"/>
              <a:gd name="connsiteX25" fmla="*/ 6369745 w 6506836"/>
              <a:gd name="connsiteY25" fmla="*/ 1495680 h 5753325"/>
              <a:gd name="connsiteX26" fmla="*/ 6370898 w 6506836"/>
              <a:gd name="connsiteY26" fmla="*/ 1513331 h 5753325"/>
              <a:gd name="connsiteX27" fmla="*/ 6368801 w 6506836"/>
              <a:gd name="connsiteY27" fmla="*/ 1527414 h 5753325"/>
              <a:gd name="connsiteX28" fmla="*/ 6359177 w 6506836"/>
              <a:gd name="connsiteY28" fmla="*/ 1639513 h 5753325"/>
              <a:gd name="connsiteX29" fmla="*/ 6299489 w 6506836"/>
              <a:gd name="connsiteY29" fmla="*/ 1784860 h 5753325"/>
              <a:gd name="connsiteX30" fmla="*/ 6267878 w 6506836"/>
              <a:gd name="connsiteY30" fmla="*/ 1858572 h 5753325"/>
              <a:gd name="connsiteX31" fmla="*/ 6251146 w 6506836"/>
              <a:gd name="connsiteY31" fmla="*/ 1926167 h 5753325"/>
              <a:gd name="connsiteX32" fmla="*/ 6210686 w 6506836"/>
              <a:gd name="connsiteY32" fmla="*/ 2014834 h 5753325"/>
              <a:gd name="connsiteX33" fmla="*/ 6106652 w 6506836"/>
              <a:gd name="connsiteY33" fmla="*/ 2150572 h 5753325"/>
              <a:gd name="connsiteX34" fmla="*/ 6097813 w 6506836"/>
              <a:gd name="connsiteY34" fmla="*/ 2172208 h 5753325"/>
              <a:gd name="connsiteX35" fmla="*/ 6095990 w 6506836"/>
              <a:gd name="connsiteY35" fmla="*/ 2181185 h 5753325"/>
              <a:gd name="connsiteX36" fmla="*/ 6090126 w 6506836"/>
              <a:gd name="connsiteY36" fmla="*/ 2192533 h 5753325"/>
              <a:gd name="connsiteX37" fmla="*/ 6089503 w 6506836"/>
              <a:gd name="connsiteY37" fmla="*/ 2192543 h 5753325"/>
              <a:gd name="connsiteX38" fmla="*/ 6084946 w 6506836"/>
              <a:gd name="connsiteY38" fmla="*/ 2203694 h 5753325"/>
              <a:gd name="connsiteX39" fmla="*/ 5987861 w 6506836"/>
              <a:gd name="connsiteY39" fmla="*/ 2304868 h 5753325"/>
              <a:gd name="connsiteX40" fmla="*/ 5973439 w 6506836"/>
              <a:gd name="connsiteY40" fmla="*/ 2385635 h 5753325"/>
              <a:gd name="connsiteX41" fmla="*/ 5916727 w 6506836"/>
              <a:gd name="connsiteY41" fmla="*/ 2458777 h 5753325"/>
              <a:gd name="connsiteX42" fmla="*/ 5856524 w 6506836"/>
              <a:gd name="connsiteY42" fmla="*/ 2583281 h 5753325"/>
              <a:gd name="connsiteX43" fmla="*/ 5838091 w 6506836"/>
              <a:gd name="connsiteY43" fmla="*/ 2753474 h 5753325"/>
              <a:gd name="connsiteX44" fmla="*/ 5777471 w 6506836"/>
              <a:gd name="connsiteY44" fmla="*/ 2901570 h 5753325"/>
              <a:gd name="connsiteX45" fmla="*/ 5723992 w 6506836"/>
              <a:gd name="connsiteY45" fmla="*/ 2998752 h 5753325"/>
              <a:gd name="connsiteX46" fmla="*/ 5557886 w 6506836"/>
              <a:gd name="connsiteY46" fmla="*/ 3329735 h 5753325"/>
              <a:gd name="connsiteX47" fmla="*/ 5471501 w 6506836"/>
              <a:gd name="connsiteY47" fmla="*/ 3462221 h 5753325"/>
              <a:gd name="connsiteX48" fmla="*/ 5465154 w 6506836"/>
              <a:gd name="connsiteY48" fmla="*/ 3541065 h 5753325"/>
              <a:gd name="connsiteX49" fmla="*/ 5437889 w 6506836"/>
              <a:gd name="connsiteY49" fmla="*/ 3559927 h 5753325"/>
              <a:gd name="connsiteX50" fmla="*/ 5432770 w 6506836"/>
              <a:gd name="connsiteY50" fmla="*/ 3562948 h 5753325"/>
              <a:gd name="connsiteX51" fmla="*/ 5406795 w 6506836"/>
              <a:gd name="connsiteY51" fmla="*/ 3578594 h 5753325"/>
              <a:gd name="connsiteX52" fmla="*/ 5381495 w 6506836"/>
              <a:gd name="connsiteY52" fmla="*/ 3599883 h 5753325"/>
              <a:gd name="connsiteX53" fmla="*/ 5363689 w 6506836"/>
              <a:gd name="connsiteY53" fmla="*/ 3633299 h 5753325"/>
              <a:gd name="connsiteX54" fmla="*/ 5291870 w 6506836"/>
              <a:gd name="connsiteY54" fmla="*/ 3799039 h 5753325"/>
              <a:gd name="connsiteX55" fmla="*/ 5241600 w 6506836"/>
              <a:gd name="connsiteY55" fmla="*/ 3894238 h 5753325"/>
              <a:gd name="connsiteX56" fmla="*/ 5211041 w 6506836"/>
              <a:gd name="connsiteY56" fmla="*/ 3924184 h 5753325"/>
              <a:gd name="connsiteX57" fmla="*/ 5176073 w 6506836"/>
              <a:gd name="connsiteY57" fmla="*/ 3970179 h 5753325"/>
              <a:gd name="connsiteX58" fmla="*/ 5172826 w 6506836"/>
              <a:gd name="connsiteY58" fmla="*/ 3991773 h 5753325"/>
              <a:gd name="connsiteX59" fmla="*/ 5157053 w 6506836"/>
              <a:gd name="connsiteY59" fmla="*/ 3997708 h 5753325"/>
              <a:gd name="connsiteX60" fmla="*/ 5127922 w 6506836"/>
              <a:gd name="connsiteY60" fmla="*/ 4022660 h 5753325"/>
              <a:gd name="connsiteX61" fmla="*/ 5020872 w 6506836"/>
              <a:gd name="connsiteY61" fmla="*/ 4075951 h 5753325"/>
              <a:gd name="connsiteX62" fmla="*/ 4991410 w 6506836"/>
              <a:gd name="connsiteY62" fmla="*/ 4087598 h 5753325"/>
              <a:gd name="connsiteX63" fmla="*/ 4930112 w 6506836"/>
              <a:gd name="connsiteY63" fmla="*/ 4138459 h 5753325"/>
              <a:gd name="connsiteX64" fmla="*/ 4834224 w 6506836"/>
              <a:gd name="connsiteY64" fmla="*/ 4231643 h 5753325"/>
              <a:gd name="connsiteX65" fmla="*/ 4812599 w 6506836"/>
              <a:gd name="connsiteY65" fmla="*/ 4249449 h 5753325"/>
              <a:gd name="connsiteX66" fmla="*/ 4789188 w 6506836"/>
              <a:gd name="connsiteY66" fmla="*/ 4256678 h 5753325"/>
              <a:gd name="connsiteX67" fmla="*/ 4779554 w 6506836"/>
              <a:gd name="connsiteY67" fmla="*/ 4251313 h 5753325"/>
              <a:gd name="connsiteX68" fmla="*/ 4766885 w 6506836"/>
              <a:gd name="connsiteY68" fmla="*/ 4259812 h 5753325"/>
              <a:gd name="connsiteX69" fmla="*/ 4762510 w 6506836"/>
              <a:gd name="connsiteY69" fmla="*/ 4260383 h 5753325"/>
              <a:gd name="connsiteX70" fmla="*/ 4738416 w 6506836"/>
              <a:gd name="connsiteY70" fmla="*/ 4265355 h 5753325"/>
              <a:gd name="connsiteX71" fmla="*/ 4712007 w 6506836"/>
              <a:gd name="connsiteY71" fmla="*/ 4317892 h 5753325"/>
              <a:gd name="connsiteX72" fmla="*/ 4658930 w 6506836"/>
              <a:gd name="connsiteY72" fmla="*/ 4348041 h 5753325"/>
              <a:gd name="connsiteX73" fmla="*/ 4443526 w 6506836"/>
              <a:gd name="connsiteY73" fmla="*/ 4507851 h 5753325"/>
              <a:gd name="connsiteX74" fmla="*/ 4289766 w 6506836"/>
              <a:gd name="connsiteY74" fmla="*/ 4711450 h 5753325"/>
              <a:gd name="connsiteX75" fmla="*/ 4150870 w 6506836"/>
              <a:gd name="connsiteY75" fmla="*/ 4818480 h 5753325"/>
              <a:gd name="connsiteX76" fmla="*/ 4006639 w 6506836"/>
              <a:gd name="connsiteY76" fmla="*/ 4933815 h 5753325"/>
              <a:gd name="connsiteX77" fmla="*/ 3298210 w 6506836"/>
              <a:gd name="connsiteY77" fmla="*/ 5070790 h 5753325"/>
              <a:gd name="connsiteX78" fmla="*/ 2947678 w 6506836"/>
              <a:gd name="connsiteY78" fmla="*/ 5117869 h 5753325"/>
              <a:gd name="connsiteX79" fmla="*/ 2822169 w 6506836"/>
              <a:gd name="connsiteY79" fmla="*/ 5129396 h 5753325"/>
              <a:gd name="connsiteX80" fmla="*/ 2538773 w 6506836"/>
              <a:gd name="connsiteY80" fmla="*/ 5313397 h 5753325"/>
              <a:gd name="connsiteX81" fmla="*/ 2014500 w 6506836"/>
              <a:gd name="connsiteY81" fmla="*/ 5519744 h 5753325"/>
              <a:gd name="connsiteX82" fmla="*/ 1934391 w 6506836"/>
              <a:gd name="connsiteY82" fmla="*/ 5591335 h 5753325"/>
              <a:gd name="connsiteX83" fmla="*/ 1892550 w 6506836"/>
              <a:gd name="connsiteY83" fmla="*/ 5649708 h 5753325"/>
              <a:gd name="connsiteX84" fmla="*/ 1854769 w 6506836"/>
              <a:gd name="connsiteY84" fmla="*/ 5647691 h 5753325"/>
              <a:gd name="connsiteX85" fmla="*/ 1809461 w 6506836"/>
              <a:gd name="connsiteY85" fmla="*/ 5648628 h 5753325"/>
              <a:gd name="connsiteX86" fmla="*/ 1745150 w 6506836"/>
              <a:gd name="connsiteY86" fmla="*/ 5693879 h 5753325"/>
              <a:gd name="connsiteX87" fmla="*/ 1713375 w 6506836"/>
              <a:gd name="connsiteY87" fmla="*/ 5684672 h 5753325"/>
              <a:gd name="connsiteX88" fmla="*/ 1707808 w 6506836"/>
              <a:gd name="connsiteY88" fmla="*/ 5682611 h 5753325"/>
              <a:gd name="connsiteX89" fmla="*/ 1679313 w 6506836"/>
              <a:gd name="connsiteY89" fmla="*/ 5672360 h 5753325"/>
              <a:gd name="connsiteX90" fmla="*/ 1646933 w 6506836"/>
              <a:gd name="connsiteY90" fmla="*/ 5666227 h 5753325"/>
              <a:gd name="connsiteX91" fmla="*/ 1610055 w 6506836"/>
              <a:gd name="connsiteY91" fmla="*/ 5673643 h 5753325"/>
              <a:gd name="connsiteX92" fmla="*/ 1437641 w 6506836"/>
              <a:gd name="connsiteY92" fmla="*/ 5723266 h 5753325"/>
              <a:gd name="connsiteX93" fmla="*/ 1332869 w 6506836"/>
              <a:gd name="connsiteY93" fmla="*/ 5744752 h 5753325"/>
              <a:gd name="connsiteX94" fmla="*/ 1290525 w 6506836"/>
              <a:gd name="connsiteY94" fmla="*/ 5740036 h 5753325"/>
              <a:gd name="connsiteX95" fmla="*/ 1233107 w 6506836"/>
              <a:gd name="connsiteY95" fmla="*/ 5742106 h 5753325"/>
              <a:gd name="connsiteX96" fmla="*/ 1214532 w 6506836"/>
              <a:gd name="connsiteY96" fmla="*/ 5753325 h 5753325"/>
              <a:gd name="connsiteX97" fmla="*/ 1199955 w 6506836"/>
              <a:gd name="connsiteY97" fmla="*/ 5744831 h 5753325"/>
              <a:gd name="connsiteX98" fmla="*/ 1162337 w 6506836"/>
              <a:gd name="connsiteY98" fmla="*/ 5738048 h 5753325"/>
              <a:gd name="connsiteX99" fmla="*/ 1053457 w 6506836"/>
              <a:gd name="connsiteY99" fmla="*/ 5688676 h 5753325"/>
              <a:gd name="connsiteX100" fmla="*/ 1025798 w 6506836"/>
              <a:gd name="connsiteY100" fmla="*/ 5673166 h 5753325"/>
              <a:gd name="connsiteX101" fmla="*/ 947900 w 6506836"/>
              <a:gd name="connsiteY101" fmla="*/ 5657848 h 5753325"/>
              <a:gd name="connsiteX102" fmla="*/ 815627 w 6506836"/>
              <a:gd name="connsiteY102" fmla="*/ 5642557 h 5753325"/>
              <a:gd name="connsiteX103" fmla="*/ 788251 w 6506836"/>
              <a:gd name="connsiteY103" fmla="*/ 5637065 h 5753325"/>
              <a:gd name="connsiteX104" fmla="*/ 767822 w 6506836"/>
              <a:gd name="connsiteY104" fmla="*/ 5623450 h 5753325"/>
              <a:gd name="connsiteX105" fmla="*/ 765791 w 6506836"/>
              <a:gd name="connsiteY105" fmla="*/ 5612539 h 5753325"/>
              <a:gd name="connsiteX106" fmla="*/ 751230 w 6506836"/>
              <a:gd name="connsiteY106" fmla="*/ 5608092 h 5753325"/>
              <a:gd name="connsiteX107" fmla="*/ 748008 w 6506836"/>
              <a:gd name="connsiteY107" fmla="*/ 5605052 h 5753325"/>
              <a:gd name="connsiteX108" fmla="*/ 728871 w 6506836"/>
              <a:gd name="connsiteY108" fmla="*/ 5589469 h 5753325"/>
              <a:gd name="connsiteX109" fmla="*/ 671898 w 6506836"/>
              <a:gd name="connsiteY109" fmla="*/ 5602363 h 5753325"/>
              <a:gd name="connsiteX110" fmla="*/ 615065 w 6506836"/>
              <a:gd name="connsiteY110" fmla="*/ 5580257 h 5753325"/>
              <a:gd name="connsiteX111" fmla="*/ 355785 w 6506836"/>
              <a:gd name="connsiteY111" fmla="*/ 5514383 h 5753325"/>
              <a:gd name="connsiteX112" fmla="*/ 102269 w 6506836"/>
              <a:gd name="connsiteY112" fmla="*/ 5524347 h 5753325"/>
              <a:gd name="connsiteX113" fmla="*/ 13160 w 6506836"/>
              <a:gd name="connsiteY113" fmla="*/ 5514159 h 5753325"/>
              <a:gd name="connsiteX114" fmla="*/ 0 w 6506836"/>
              <a:gd name="connsiteY114" fmla="*/ 5511735 h 5753325"/>
              <a:gd name="connsiteX115" fmla="*/ 0 w 6506836"/>
              <a:gd name="connsiteY115" fmla="*/ 0 h 5753325"/>
              <a:gd name="connsiteX0" fmla="*/ 0 w 6492864"/>
              <a:gd name="connsiteY0" fmla="*/ 0 h 5753325"/>
              <a:gd name="connsiteX1" fmla="*/ 6438980 w 6492864"/>
              <a:gd name="connsiteY1" fmla="*/ 0 h 5753325"/>
              <a:gd name="connsiteX2" fmla="*/ 6439047 w 6492864"/>
              <a:gd name="connsiteY2" fmla="*/ 147 h 5753325"/>
              <a:gd name="connsiteX3" fmla="*/ 6443456 w 6492864"/>
              <a:gd name="connsiteY3" fmla="*/ 130105 h 5753325"/>
              <a:gd name="connsiteX4" fmla="*/ 6447632 w 6492864"/>
              <a:gd name="connsiteY4" fmla="*/ 170016 h 5753325"/>
              <a:gd name="connsiteX5" fmla="*/ 6465936 w 6492864"/>
              <a:gd name="connsiteY5" fmla="*/ 274847 h 5753325"/>
              <a:gd name="connsiteX6" fmla="*/ 6488360 w 6492864"/>
              <a:gd name="connsiteY6" fmla="*/ 535865 h 5753325"/>
              <a:gd name="connsiteX7" fmla="*/ 6492864 w 6492864"/>
              <a:gd name="connsiteY7" fmla="*/ 615799 h 5753325"/>
              <a:gd name="connsiteX8" fmla="*/ 6459988 w 6492864"/>
              <a:gd name="connsiteY8" fmla="*/ 707628 h 5753325"/>
              <a:gd name="connsiteX9" fmla="*/ 6453989 w 6492864"/>
              <a:gd name="connsiteY9" fmla="*/ 711876 h 5753325"/>
              <a:gd name="connsiteX10" fmla="*/ 6453209 w 6492864"/>
              <a:gd name="connsiteY10" fmla="*/ 719127 h 5753325"/>
              <a:gd name="connsiteX11" fmla="*/ 6457662 w 6492864"/>
              <a:gd name="connsiteY11" fmla="*/ 723331 h 5753325"/>
              <a:gd name="connsiteX12" fmla="*/ 6447445 w 6492864"/>
              <a:gd name="connsiteY12" fmla="*/ 780003 h 5753325"/>
              <a:gd name="connsiteX13" fmla="*/ 6426552 w 6492864"/>
              <a:gd name="connsiteY13" fmla="*/ 845805 h 5753325"/>
              <a:gd name="connsiteX14" fmla="*/ 6434072 w 6492864"/>
              <a:gd name="connsiteY14" fmla="*/ 910733 h 5753325"/>
              <a:gd name="connsiteX15" fmla="*/ 6432570 w 6492864"/>
              <a:gd name="connsiteY15" fmla="*/ 983394 h 5753325"/>
              <a:gd name="connsiteX16" fmla="*/ 6431878 w 6492864"/>
              <a:gd name="connsiteY16" fmla="*/ 1026728 h 5753325"/>
              <a:gd name="connsiteX17" fmla="*/ 6414269 w 6492864"/>
              <a:gd name="connsiteY17" fmla="*/ 1151111 h 5753325"/>
              <a:gd name="connsiteX18" fmla="*/ 6371722 w 6492864"/>
              <a:gd name="connsiteY18" fmla="*/ 1318080 h 5753325"/>
              <a:gd name="connsiteX19" fmla="*/ 6356023 w 6492864"/>
              <a:gd name="connsiteY19" fmla="*/ 1356227 h 5753325"/>
              <a:gd name="connsiteX20" fmla="*/ 6356157 w 6492864"/>
              <a:gd name="connsiteY20" fmla="*/ 1361967 h 5753325"/>
              <a:gd name="connsiteX21" fmla="*/ 6350613 w 6492864"/>
              <a:gd name="connsiteY21" fmla="*/ 1393569 h 5753325"/>
              <a:gd name="connsiteX22" fmla="*/ 6357062 w 6492864"/>
              <a:gd name="connsiteY22" fmla="*/ 1444071 h 5753325"/>
              <a:gd name="connsiteX23" fmla="*/ 6364832 w 6492864"/>
              <a:gd name="connsiteY23" fmla="*/ 1478763 h 5753325"/>
              <a:gd name="connsiteX24" fmla="*/ 6369745 w 6492864"/>
              <a:gd name="connsiteY24" fmla="*/ 1495680 h 5753325"/>
              <a:gd name="connsiteX25" fmla="*/ 6370898 w 6492864"/>
              <a:gd name="connsiteY25" fmla="*/ 1513331 h 5753325"/>
              <a:gd name="connsiteX26" fmla="*/ 6368801 w 6492864"/>
              <a:gd name="connsiteY26" fmla="*/ 1527414 h 5753325"/>
              <a:gd name="connsiteX27" fmla="*/ 6359177 w 6492864"/>
              <a:gd name="connsiteY27" fmla="*/ 1639513 h 5753325"/>
              <a:gd name="connsiteX28" fmla="*/ 6299489 w 6492864"/>
              <a:gd name="connsiteY28" fmla="*/ 1784860 h 5753325"/>
              <a:gd name="connsiteX29" fmla="*/ 6267878 w 6492864"/>
              <a:gd name="connsiteY29" fmla="*/ 1858572 h 5753325"/>
              <a:gd name="connsiteX30" fmla="*/ 6251146 w 6492864"/>
              <a:gd name="connsiteY30" fmla="*/ 1926167 h 5753325"/>
              <a:gd name="connsiteX31" fmla="*/ 6210686 w 6492864"/>
              <a:gd name="connsiteY31" fmla="*/ 2014834 h 5753325"/>
              <a:gd name="connsiteX32" fmla="*/ 6106652 w 6492864"/>
              <a:gd name="connsiteY32" fmla="*/ 2150572 h 5753325"/>
              <a:gd name="connsiteX33" fmla="*/ 6097813 w 6492864"/>
              <a:gd name="connsiteY33" fmla="*/ 2172208 h 5753325"/>
              <a:gd name="connsiteX34" fmla="*/ 6095990 w 6492864"/>
              <a:gd name="connsiteY34" fmla="*/ 2181185 h 5753325"/>
              <a:gd name="connsiteX35" fmla="*/ 6090126 w 6492864"/>
              <a:gd name="connsiteY35" fmla="*/ 2192533 h 5753325"/>
              <a:gd name="connsiteX36" fmla="*/ 6089503 w 6492864"/>
              <a:gd name="connsiteY36" fmla="*/ 2192543 h 5753325"/>
              <a:gd name="connsiteX37" fmla="*/ 6084946 w 6492864"/>
              <a:gd name="connsiteY37" fmla="*/ 2203694 h 5753325"/>
              <a:gd name="connsiteX38" fmla="*/ 5987861 w 6492864"/>
              <a:gd name="connsiteY38" fmla="*/ 2304868 h 5753325"/>
              <a:gd name="connsiteX39" fmla="*/ 5973439 w 6492864"/>
              <a:gd name="connsiteY39" fmla="*/ 2385635 h 5753325"/>
              <a:gd name="connsiteX40" fmla="*/ 5916727 w 6492864"/>
              <a:gd name="connsiteY40" fmla="*/ 2458777 h 5753325"/>
              <a:gd name="connsiteX41" fmla="*/ 5856524 w 6492864"/>
              <a:gd name="connsiteY41" fmla="*/ 2583281 h 5753325"/>
              <a:gd name="connsiteX42" fmla="*/ 5838091 w 6492864"/>
              <a:gd name="connsiteY42" fmla="*/ 2753474 h 5753325"/>
              <a:gd name="connsiteX43" fmla="*/ 5777471 w 6492864"/>
              <a:gd name="connsiteY43" fmla="*/ 2901570 h 5753325"/>
              <a:gd name="connsiteX44" fmla="*/ 5723992 w 6492864"/>
              <a:gd name="connsiteY44" fmla="*/ 2998752 h 5753325"/>
              <a:gd name="connsiteX45" fmla="*/ 5557886 w 6492864"/>
              <a:gd name="connsiteY45" fmla="*/ 3329735 h 5753325"/>
              <a:gd name="connsiteX46" fmla="*/ 5471501 w 6492864"/>
              <a:gd name="connsiteY46" fmla="*/ 3462221 h 5753325"/>
              <a:gd name="connsiteX47" fmla="*/ 5465154 w 6492864"/>
              <a:gd name="connsiteY47" fmla="*/ 3541065 h 5753325"/>
              <a:gd name="connsiteX48" fmla="*/ 5437889 w 6492864"/>
              <a:gd name="connsiteY48" fmla="*/ 3559927 h 5753325"/>
              <a:gd name="connsiteX49" fmla="*/ 5432770 w 6492864"/>
              <a:gd name="connsiteY49" fmla="*/ 3562948 h 5753325"/>
              <a:gd name="connsiteX50" fmla="*/ 5406795 w 6492864"/>
              <a:gd name="connsiteY50" fmla="*/ 3578594 h 5753325"/>
              <a:gd name="connsiteX51" fmla="*/ 5381495 w 6492864"/>
              <a:gd name="connsiteY51" fmla="*/ 3599883 h 5753325"/>
              <a:gd name="connsiteX52" fmla="*/ 5363689 w 6492864"/>
              <a:gd name="connsiteY52" fmla="*/ 3633299 h 5753325"/>
              <a:gd name="connsiteX53" fmla="*/ 5291870 w 6492864"/>
              <a:gd name="connsiteY53" fmla="*/ 3799039 h 5753325"/>
              <a:gd name="connsiteX54" fmla="*/ 5241600 w 6492864"/>
              <a:gd name="connsiteY54" fmla="*/ 3894238 h 5753325"/>
              <a:gd name="connsiteX55" fmla="*/ 5211041 w 6492864"/>
              <a:gd name="connsiteY55" fmla="*/ 3924184 h 5753325"/>
              <a:gd name="connsiteX56" fmla="*/ 5176073 w 6492864"/>
              <a:gd name="connsiteY56" fmla="*/ 3970179 h 5753325"/>
              <a:gd name="connsiteX57" fmla="*/ 5172826 w 6492864"/>
              <a:gd name="connsiteY57" fmla="*/ 3991773 h 5753325"/>
              <a:gd name="connsiteX58" fmla="*/ 5157053 w 6492864"/>
              <a:gd name="connsiteY58" fmla="*/ 3997708 h 5753325"/>
              <a:gd name="connsiteX59" fmla="*/ 5127922 w 6492864"/>
              <a:gd name="connsiteY59" fmla="*/ 4022660 h 5753325"/>
              <a:gd name="connsiteX60" fmla="*/ 5020872 w 6492864"/>
              <a:gd name="connsiteY60" fmla="*/ 4075951 h 5753325"/>
              <a:gd name="connsiteX61" fmla="*/ 4991410 w 6492864"/>
              <a:gd name="connsiteY61" fmla="*/ 4087598 h 5753325"/>
              <a:gd name="connsiteX62" fmla="*/ 4930112 w 6492864"/>
              <a:gd name="connsiteY62" fmla="*/ 4138459 h 5753325"/>
              <a:gd name="connsiteX63" fmla="*/ 4834224 w 6492864"/>
              <a:gd name="connsiteY63" fmla="*/ 4231643 h 5753325"/>
              <a:gd name="connsiteX64" fmla="*/ 4812599 w 6492864"/>
              <a:gd name="connsiteY64" fmla="*/ 4249449 h 5753325"/>
              <a:gd name="connsiteX65" fmla="*/ 4789188 w 6492864"/>
              <a:gd name="connsiteY65" fmla="*/ 4256678 h 5753325"/>
              <a:gd name="connsiteX66" fmla="*/ 4779554 w 6492864"/>
              <a:gd name="connsiteY66" fmla="*/ 4251313 h 5753325"/>
              <a:gd name="connsiteX67" fmla="*/ 4766885 w 6492864"/>
              <a:gd name="connsiteY67" fmla="*/ 4259812 h 5753325"/>
              <a:gd name="connsiteX68" fmla="*/ 4762510 w 6492864"/>
              <a:gd name="connsiteY68" fmla="*/ 4260383 h 5753325"/>
              <a:gd name="connsiteX69" fmla="*/ 4738416 w 6492864"/>
              <a:gd name="connsiteY69" fmla="*/ 4265355 h 5753325"/>
              <a:gd name="connsiteX70" fmla="*/ 4712007 w 6492864"/>
              <a:gd name="connsiteY70" fmla="*/ 4317892 h 5753325"/>
              <a:gd name="connsiteX71" fmla="*/ 4658930 w 6492864"/>
              <a:gd name="connsiteY71" fmla="*/ 4348041 h 5753325"/>
              <a:gd name="connsiteX72" fmla="*/ 4443526 w 6492864"/>
              <a:gd name="connsiteY72" fmla="*/ 4507851 h 5753325"/>
              <a:gd name="connsiteX73" fmla="*/ 4289766 w 6492864"/>
              <a:gd name="connsiteY73" fmla="*/ 4711450 h 5753325"/>
              <a:gd name="connsiteX74" fmla="*/ 4150870 w 6492864"/>
              <a:gd name="connsiteY74" fmla="*/ 4818480 h 5753325"/>
              <a:gd name="connsiteX75" fmla="*/ 4006639 w 6492864"/>
              <a:gd name="connsiteY75" fmla="*/ 4933815 h 5753325"/>
              <a:gd name="connsiteX76" fmla="*/ 3298210 w 6492864"/>
              <a:gd name="connsiteY76" fmla="*/ 5070790 h 5753325"/>
              <a:gd name="connsiteX77" fmla="*/ 2947678 w 6492864"/>
              <a:gd name="connsiteY77" fmla="*/ 5117869 h 5753325"/>
              <a:gd name="connsiteX78" fmla="*/ 2822169 w 6492864"/>
              <a:gd name="connsiteY78" fmla="*/ 5129396 h 5753325"/>
              <a:gd name="connsiteX79" fmla="*/ 2538773 w 6492864"/>
              <a:gd name="connsiteY79" fmla="*/ 5313397 h 5753325"/>
              <a:gd name="connsiteX80" fmla="*/ 2014500 w 6492864"/>
              <a:gd name="connsiteY80" fmla="*/ 5519744 h 5753325"/>
              <a:gd name="connsiteX81" fmla="*/ 1934391 w 6492864"/>
              <a:gd name="connsiteY81" fmla="*/ 5591335 h 5753325"/>
              <a:gd name="connsiteX82" fmla="*/ 1892550 w 6492864"/>
              <a:gd name="connsiteY82" fmla="*/ 5649708 h 5753325"/>
              <a:gd name="connsiteX83" fmla="*/ 1854769 w 6492864"/>
              <a:gd name="connsiteY83" fmla="*/ 5647691 h 5753325"/>
              <a:gd name="connsiteX84" fmla="*/ 1809461 w 6492864"/>
              <a:gd name="connsiteY84" fmla="*/ 5648628 h 5753325"/>
              <a:gd name="connsiteX85" fmla="*/ 1745150 w 6492864"/>
              <a:gd name="connsiteY85" fmla="*/ 5693879 h 5753325"/>
              <a:gd name="connsiteX86" fmla="*/ 1713375 w 6492864"/>
              <a:gd name="connsiteY86" fmla="*/ 5684672 h 5753325"/>
              <a:gd name="connsiteX87" fmla="*/ 1707808 w 6492864"/>
              <a:gd name="connsiteY87" fmla="*/ 5682611 h 5753325"/>
              <a:gd name="connsiteX88" fmla="*/ 1679313 w 6492864"/>
              <a:gd name="connsiteY88" fmla="*/ 5672360 h 5753325"/>
              <a:gd name="connsiteX89" fmla="*/ 1646933 w 6492864"/>
              <a:gd name="connsiteY89" fmla="*/ 5666227 h 5753325"/>
              <a:gd name="connsiteX90" fmla="*/ 1610055 w 6492864"/>
              <a:gd name="connsiteY90" fmla="*/ 5673643 h 5753325"/>
              <a:gd name="connsiteX91" fmla="*/ 1437641 w 6492864"/>
              <a:gd name="connsiteY91" fmla="*/ 5723266 h 5753325"/>
              <a:gd name="connsiteX92" fmla="*/ 1332869 w 6492864"/>
              <a:gd name="connsiteY92" fmla="*/ 5744752 h 5753325"/>
              <a:gd name="connsiteX93" fmla="*/ 1290525 w 6492864"/>
              <a:gd name="connsiteY93" fmla="*/ 5740036 h 5753325"/>
              <a:gd name="connsiteX94" fmla="*/ 1233107 w 6492864"/>
              <a:gd name="connsiteY94" fmla="*/ 5742106 h 5753325"/>
              <a:gd name="connsiteX95" fmla="*/ 1214532 w 6492864"/>
              <a:gd name="connsiteY95" fmla="*/ 5753325 h 5753325"/>
              <a:gd name="connsiteX96" fmla="*/ 1199955 w 6492864"/>
              <a:gd name="connsiteY96" fmla="*/ 5744831 h 5753325"/>
              <a:gd name="connsiteX97" fmla="*/ 1162337 w 6492864"/>
              <a:gd name="connsiteY97" fmla="*/ 5738048 h 5753325"/>
              <a:gd name="connsiteX98" fmla="*/ 1053457 w 6492864"/>
              <a:gd name="connsiteY98" fmla="*/ 5688676 h 5753325"/>
              <a:gd name="connsiteX99" fmla="*/ 1025798 w 6492864"/>
              <a:gd name="connsiteY99" fmla="*/ 5673166 h 5753325"/>
              <a:gd name="connsiteX100" fmla="*/ 947900 w 6492864"/>
              <a:gd name="connsiteY100" fmla="*/ 5657848 h 5753325"/>
              <a:gd name="connsiteX101" fmla="*/ 815627 w 6492864"/>
              <a:gd name="connsiteY101" fmla="*/ 5642557 h 5753325"/>
              <a:gd name="connsiteX102" fmla="*/ 788251 w 6492864"/>
              <a:gd name="connsiteY102" fmla="*/ 5637065 h 5753325"/>
              <a:gd name="connsiteX103" fmla="*/ 767822 w 6492864"/>
              <a:gd name="connsiteY103" fmla="*/ 5623450 h 5753325"/>
              <a:gd name="connsiteX104" fmla="*/ 765791 w 6492864"/>
              <a:gd name="connsiteY104" fmla="*/ 5612539 h 5753325"/>
              <a:gd name="connsiteX105" fmla="*/ 751230 w 6492864"/>
              <a:gd name="connsiteY105" fmla="*/ 5608092 h 5753325"/>
              <a:gd name="connsiteX106" fmla="*/ 748008 w 6492864"/>
              <a:gd name="connsiteY106" fmla="*/ 5605052 h 5753325"/>
              <a:gd name="connsiteX107" fmla="*/ 728871 w 6492864"/>
              <a:gd name="connsiteY107" fmla="*/ 5589469 h 5753325"/>
              <a:gd name="connsiteX108" fmla="*/ 671898 w 6492864"/>
              <a:gd name="connsiteY108" fmla="*/ 5602363 h 5753325"/>
              <a:gd name="connsiteX109" fmla="*/ 615065 w 6492864"/>
              <a:gd name="connsiteY109" fmla="*/ 5580257 h 5753325"/>
              <a:gd name="connsiteX110" fmla="*/ 355785 w 6492864"/>
              <a:gd name="connsiteY110" fmla="*/ 5514383 h 5753325"/>
              <a:gd name="connsiteX111" fmla="*/ 102269 w 6492864"/>
              <a:gd name="connsiteY111" fmla="*/ 5524347 h 5753325"/>
              <a:gd name="connsiteX112" fmla="*/ 13160 w 6492864"/>
              <a:gd name="connsiteY112" fmla="*/ 5514159 h 5753325"/>
              <a:gd name="connsiteX113" fmla="*/ 0 w 6492864"/>
              <a:gd name="connsiteY113" fmla="*/ 5511735 h 5753325"/>
              <a:gd name="connsiteX114" fmla="*/ 0 w 6492864"/>
              <a:gd name="connsiteY114" fmla="*/ 0 h 5753325"/>
              <a:gd name="connsiteX0" fmla="*/ 0 w 6492864"/>
              <a:gd name="connsiteY0" fmla="*/ 0 h 5753325"/>
              <a:gd name="connsiteX1" fmla="*/ 6438980 w 6492864"/>
              <a:gd name="connsiteY1" fmla="*/ 0 h 5753325"/>
              <a:gd name="connsiteX2" fmla="*/ 6439047 w 6492864"/>
              <a:gd name="connsiteY2" fmla="*/ 147 h 5753325"/>
              <a:gd name="connsiteX3" fmla="*/ 6443456 w 6492864"/>
              <a:gd name="connsiteY3" fmla="*/ 130105 h 5753325"/>
              <a:gd name="connsiteX4" fmla="*/ 6447632 w 6492864"/>
              <a:gd name="connsiteY4" fmla="*/ 170016 h 5753325"/>
              <a:gd name="connsiteX5" fmla="*/ 6396598 w 6492864"/>
              <a:gd name="connsiteY5" fmla="*/ 274847 h 5753325"/>
              <a:gd name="connsiteX6" fmla="*/ 6488360 w 6492864"/>
              <a:gd name="connsiteY6" fmla="*/ 535865 h 5753325"/>
              <a:gd name="connsiteX7" fmla="*/ 6492864 w 6492864"/>
              <a:gd name="connsiteY7" fmla="*/ 615799 h 5753325"/>
              <a:gd name="connsiteX8" fmla="*/ 6459988 w 6492864"/>
              <a:gd name="connsiteY8" fmla="*/ 707628 h 5753325"/>
              <a:gd name="connsiteX9" fmla="*/ 6453989 w 6492864"/>
              <a:gd name="connsiteY9" fmla="*/ 711876 h 5753325"/>
              <a:gd name="connsiteX10" fmla="*/ 6453209 w 6492864"/>
              <a:gd name="connsiteY10" fmla="*/ 719127 h 5753325"/>
              <a:gd name="connsiteX11" fmla="*/ 6457662 w 6492864"/>
              <a:gd name="connsiteY11" fmla="*/ 723331 h 5753325"/>
              <a:gd name="connsiteX12" fmla="*/ 6447445 w 6492864"/>
              <a:gd name="connsiteY12" fmla="*/ 780003 h 5753325"/>
              <a:gd name="connsiteX13" fmla="*/ 6426552 w 6492864"/>
              <a:gd name="connsiteY13" fmla="*/ 845805 h 5753325"/>
              <a:gd name="connsiteX14" fmla="*/ 6434072 w 6492864"/>
              <a:gd name="connsiteY14" fmla="*/ 910733 h 5753325"/>
              <a:gd name="connsiteX15" fmla="*/ 6432570 w 6492864"/>
              <a:gd name="connsiteY15" fmla="*/ 983394 h 5753325"/>
              <a:gd name="connsiteX16" fmla="*/ 6431878 w 6492864"/>
              <a:gd name="connsiteY16" fmla="*/ 1026728 h 5753325"/>
              <a:gd name="connsiteX17" fmla="*/ 6414269 w 6492864"/>
              <a:gd name="connsiteY17" fmla="*/ 1151111 h 5753325"/>
              <a:gd name="connsiteX18" fmla="*/ 6371722 w 6492864"/>
              <a:gd name="connsiteY18" fmla="*/ 1318080 h 5753325"/>
              <a:gd name="connsiteX19" fmla="*/ 6356023 w 6492864"/>
              <a:gd name="connsiteY19" fmla="*/ 1356227 h 5753325"/>
              <a:gd name="connsiteX20" fmla="*/ 6356157 w 6492864"/>
              <a:gd name="connsiteY20" fmla="*/ 1361967 h 5753325"/>
              <a:gd name="connsiteX21" fmla="*/ 6350613 w 6492864"/>
              <a:gd name="connsiteY21" fmla="*/ 1393569 h 5753325"/>
              <a:gd name="connsiteX22" fmla="*/ 6357062 w 6492864"/>
              <a:gd name="connsiteY22" fmla="*/ 1444071 h 5753325"/>
              <a:gd name="connsiteX23" fmla="*/ 6364832 w 6492864"/>
              <a:gd name="connsiteY23" fmla="*/ 1478763 h 5753325"/>
              <a:gd name="connsiteX24" fmla="*/ 6369745 w 6492864"/>
              <a:gd name="connsiteY24" fmla="*/ 1495680 h 5753325"/>
              <a:gd name="connsiteX25" fmla="*/ 6370898 w 6492864"/>
              <a:gd name="connsiteY25" fmla="*/ 1513331 h 5753325"/>
              <a:gd name="connsiteX26" fmla="*/ 6368801 w 6492864"/>
              <a:gd name="connsiteY26" fmla="*/ 1527414 h 5753325"/>
              <a:gd name="connsiteX27" fmla="*/ 6359177 w 6492864"/>
              <a:gd name="connsiteY27" fmla="*/ 1639513 h 5753325"/>
              <a:gd name="connsiteX28" fmla="*/ 6299489 w 6492864"/>
              <a:gd name="connsiteY28" fmla="*/ 1784860 h 5753325"/>
              <a:gd name="connsiteX29" fmla="*/ 6267878 w 6492864"/>
              <a:gd name="connsiteY29" fmla="*/ 1858572 h 5753325"/>
              <a:gd name="connsiteX30" fmla="*/ 6251146 w 6492864"/>
              <a:gd name="connsiteY30" fmla="*/ 1926167 h 5753325"/>
              <a:gd name="connsiteX31" fmla="*/ 6210686 w 6492864"/>
              <a:gd name="connsiteY31" fmla="*/ 2014834 h 5753325"/>
              <a:gd name="connsiteX32" fmla="*/ 6106652 w 6492864"/>
              <a:gd name="connsiteY32" fmla="*/ 2150572 h 5753325"/>
              <a:gd name="connsiteX33" fmla="*/ 6097813 w 6492864"/>
              <a:gd name="connsiteY33" fmla="*/ 2172208 h 5753325"/>
              <a:gd name="connsiteX34" fmla="*/ 6095990 w 6492864"/>
              <a:gd name="connsiteY34" fmla="*/ 2181185 h 5753325"/>
              <a:gd name="connsiteX35" fmla="*/ 6090126 w 6492864"/>
              <a:gd name="connsiteY35" fmla="*/ 2192533 h 5753325"/>
              <a:gd name="connsiteX36" fmla="*/ 6089503 w 6492864"/>
              <a:gd name="connsiteY36" fmla="*/ 2192543 h 5753325"/>
              <a:gd name="connsiteX37" fmla="*/ 6084946 w 6492864"/>
              <a:gd name="connsiteY37" fmla="*/ 2203694 h 5753325"/>
              <a:gd name="connsiteX38" fmla="*/ 5987861 w 6492864"/>
              <a:gd name="connsiteY38" fmla="*/ 2304868 h 5753325"/>
              <a:gd name="connsiteX39" fmla="*/ 5973439 w 6492864"/>
              <a:gd name="connsiteY39" fmla="*/ 2385635 h 5753325"/>
              <a:gd name="connsiteX40" fmla="*/ 5916727 w 6492864"/>
              <a:gd name="connsiteY40" fmla="*/ 2458777 h 5753325"/>
              <a:gd name="connsiteX41" fmla="*/ 5856524 w 6492864"/>
              <a:gd name="connsiteY41" fmla="*/ 2583281 h 5753325"/>
              <a:gd name="connsiteX42" fmla="*/ 5838091 w 6492864"/>
              <a:gd name="connsiteY42" fmla="*/ 2753474 h 5753325"/>
              <a:gd name="connsiteX43" fmla="*/ 5777471 w 6492864"/>
              <a:gd name="connsiteY43" fmla="*/ 2901570 h 5753325"/>
              <a:gd name="connsiteX44" fmla="*/ 5723992 w 6492864"/>
              <a:gd name="connsiteY44" fmla="*/ 2998752 h 5753325"/>
              <a:gd name="connsiteX45" fmla="*/ 5557886 w 6492864"/>
              <a:gd name="connsiteY45" fmla="*/ 3329735 h 5753325"/>
              <a:gd name="connsiteX46" fmla="*/ 5471501 w 6492864"/>
              <a:gd name="connsiteY46" fmla="*/ 3462221 h 5753325"/>
              <a:gd name="connsiteX47" fmla="*/ 5465154 w 6492864"/>
              <a:gd name="connsiteY47" fmla="*/ 3541065 h 5753325"/>
              <a:gd name="connsiteX48" fmla="*/ 5437889 w 6492864"/>
              <a:gd name="connsiteY48" fmla="*/ 3559927 h 5753325"/>
              <a:gd name="connsiteX49" fmla="*/ 5432770 w 6492864"/>
              <a:gd name="connsiteY49" fmla="*/ 3562948 h 5753325"/>
              <a:gd name="connsiteX50" fmla="*/ 5406795 w 6492864"/>
              <a:gd name="connsiteY50" fmla="*/ 3578594 h 5753325"/>
              <a:gd name="connsiteX51" fmla="*/ 5381495 w 6492864"/>
              <a:gd name="connsiteY51" fmla="*/ 3599883 h 5753325"/>
              <a:gd name="connsiteX52" fmla="*/ 5363689 w 6492864"/>
              <a:gd name="connsiteY52" fmla="*/ 3633299 h 5753325"/>
              <a:gd name="connsiteX53" fmla="*/ 5291870 w 6492864"/>
              <a:gd name="connsiteY53" fmla="*/ 3799039 h 5753325"/>
              <a:gd name="connsiteX54" fmla="*/ 5241600 w 6492864"/>
              <a:gd name="connsiteY54" fmla="*/ 3894238 h 5753325"/>
              <a:gd name="connsiteX55" fmla="*/ 5211041 w 6492864"/>
              <a:gd name="connsiteY55" fmla="*/ 3924184 h 5753325"/>
              <a:gd name="connsiteX56" fmla="*/ 5176073 w 6492864"/>
              <a:gd name="connsiteY56" fmla="*/ 3970179 h 5753325"/>
              <a:gd name="connsiteX57" fmla="*/ 5172826 w 6492864"/>
              <a:gd name="connsiteY57" fmla="*/ 3991773 h 5753325"/>
              <a:gd name="connsiteX58" fmla="*/ 5157053 w 6492864"/>
              <a:gd name="connsiteY58" fmla="*/ 3997708 h 5753325"/>
              <a:gd name="connsiteX59" fmla="*/ 5127922 w 6492864"/>
              <a:gd name="connsiteY59" fmla="*/ 4022660 h 5753325"/>
              <a:gd name="connsiteX60" fmla="*/ 5020872 w 6492864"/>
              <a:gd name="connsiteY60" fmla="*/ 4075951 h 5753325"/>
              <a:gd name="connsiteX61" fmla="*/ 4991410 w 6492864"/>
              <a:gd name="connsiteY61" fmla="*/ 4087598 h 5753325"/>
              <a:gd name="connsiteX62" fmla="*/ 4930112 w 6492864"/>
              <a:gd name="connsiteY62" fmla="*/ 4138459 h 5753325"/>
              <a:gd name="connsiteX63" fmla="*/ 4834224 w 6492864"/>
              <a:gd name="connsiteY63" fmla="*/ 4231643 h 5753325"/>
              <a:gd name="connsiteX64" fmla="*/ 4812599 w 6492864"/>
              <a:gd name="connsiteY64" fmla="*/ 4249449 h 5753325"/>
              <a:gd name="connsiteX65" fmla="*/ 4789188 w 6492864"/>
              <a:gd name="connsiteY65" fmla="*/ 4256678 h 5753325"/>
              <a:gd name="connsiteX66" fmla="*/ 4779554 w 6492864"/>
              <a:gd name="connsiteY66" fmla="*/ 4251313 h 5753325"/>
              <a:gd name="connsiteX67" fmla="*/ 4766885 w 6492864"/>
              <a:gd name="connsiteY67" fmla="*/ 4259812 h 5753325"/>
              <a:gd name="connsiteX68" fmla="*/ 4762510 w 6492864"/>
              <a:gd name="connsiteY68" fmla="*/ 4260383 h 5753325"/>
              <a:gd name="connsiteX69" fmla="*/ 4738416 w 6492864"/>
              <a:gd name="connsiteY69" fmla="*/ 4265355 h 5753325"/>
              <a:gd name="connsiteX70" fmla="*/ 4712007 w 6492864"/>
              <a:gd name="connsiteY70" fmla="*/ 4317892 h 5753325"/>
              <a:gd name="connsiteX71" fmla="*/ 4658930 w 6492864"/>
              <a:gd name="connsiteY71" fmla="*/ 4348041 h 5753325"/>
              <a:gd name="connsiteX72" fmla="*/ 4443526 w 6492864"/>
              <a:gd name="connsiteY72" fmla="*/ 4507851 h 5753325"/>
              <a:gd name="connsiteX73" fmla="*/ 4289766 w 6492864"/>
              <a:gd name="connsiteY73" fmla="*/ 4711450 h 5753325"/>
              <a:gd name="connsiteX74" fmla="*/ 4150870 w 6492864"/>
              <a:gd name="connsiteY74" fmla="*/ 4818480 h 5753325"/>
              <a:gd name="connsiteX75" fmla="*/ 4006639 w 6492864"/>
              <a:gd name="connsiteY75" fmla="*/ 4933815 h 5753325"/>
              <a:gd name="connsiteX76" fmla="*/ 3298210 w 6492864"/>
              <a:gd name="connsiteY76" fmla="*/ 5070790 h 5753325"/>
              <a:gd name="connsiteX77" fmla="*/ 2947678 w 6492864"/>
              <a:gd name="connsiteY77" fmla="*/ 5117869 h 5753325"/>
              <a:gd name="connsiteX78" fmla="*/ 2822169 w 6492864"/>
              <a:gd name="connsiteY78" fmla="*/ 5129396 h 5753325"/>
              <a:gd name="connsiteX79" fmla="*/ 2538773 w 6492864"/>
              <a:gd name="connsiteY79" fmla="*/ 5313397 h 5753325"/>
              <a:gd name="connsiteX80" fmla="*/ 2014500 w 6492864"/>
              <a:gd name="connsiteY80" fmla="*/ 5519744 h 5753325"/>
              <a:gd name="connsiteX81" fmla="*/ 1934391 w 6492864"/>
              <a:gd name="connsiteY81" fmla="*/ 5591335 h 5753325"/>
              <a:gd name="connsiteX82" fmla="*/ 1892550 w 6492864"/>
              <a:gd name="connsiteY82" fmla="*/ 5649708 h 5753325"/>
              <a:gd name="connsiteX83" fmla="*/ 1854769 w 6492864"/>
              <a:gd name="connsiteY83" fmla="*/ 5647691 h 5753325"/>
              <a:gd name="connsiteX84" fmla="*/ 1809461 w 6492864"/>
              <a:gd name="connsiteY84" fmla="*/ 5648628 h 5753325"/>
              <a:gd name="connsiteX85" fmla="*/ 1745150 w 6492864"/>
              <a:gd name="connsiteY85" fmla="*/ 5693879 h 5753325"/>
              <a:gd name="connsiteX86" fmla="*/ 1713375 w 6492864"/>
              <a:gd name="connsiteY86" fmla="*/ 5684672 h 5753325"/>
              <a:gd name="connsiteX87" fmla="*/ 1707808 w 6492864"/>
              <a:gd name="connsiteY87" fmla="*/ 5682611 h 5753325"/>
              <a:gd name="connsiteX88" fmla="*/ 1679313 w 6492864"/>
              <a:gd name="connsiteY88" fmla="*/ 5672360 h 5753325"/>
              <a:gd name="connsiteX89" fmla="*/ 1646933 w 6492864"/>
              <a:gd name="connsiteY89" fmla="*/ 5666227 h 5753325"/>
              <a:gd name="connsiteX90" fmla="*/ 1610055 w 6492864"/>
              <a:gd name="connsiteY90" fmla="*/ 5673643 h 5753325"/>
              <a:gd name="connsiteX91" fmla="*/ 1437641 w 6492864"/>
              <a:gd name="connsiteY91" fmla="*/ 5723266 h 5753325"/>
              <a:gd name="connsiteX92" fmla="*/ 1332869 w 6492864"/>
              <a:gd name="connsiteY92" fmla="*/ 5744752 h 5753325"/>
              <a:gd name="connsiteX93" fmla="*/ 1290525 w 6492864"/>
              <a:gd name="connsiteY93" fmla="*/ 5740036 h 5753325"/>
              <a:gd name="connsiteX94" fmla="*/ 1233107 w 6492864"/>
              <a:gd name="connsiteY94" fmla="*/ 5742106 h 5753325"/>
              <a:gd name="connsiteX95" fmla="*/ 1214532 w 6492864"/>
              <a:gd name="connsiteY95" fmla="*/ 5753325 h 5753325"/>
              <a:gd name="connsiteX96" fmla="*/ 1199955 w 6492864"/>
              <a:gd name="connsiteY96" fmla="*/ 5744831 h 5753325"/>
              <a:gd name="connsiteX97" fmla="*/ 1162337 w 6492864"/>
              <a:gd name="connsiteY97" fmla="*/ 5738048 h 5753325"/>
              <a:gd name="connsiteX98" fmla="*/ 1053457 w 6492864"/>
              <a:gd name="connsiteY98" fmla="*/ 5688676 h 5753325"/>
              <a:gd name="connsiteX99" fmla="*/ 1025798 w 6492864"/>
              <a:gd name="connsiteY99" fmla="*/ 5673166 h 5753325"/>
              <a:gd name="connsiteX100" fmla="*/ 947900 w 6492864"/>
              <a:gd name="connsiteY100" fmla="*/ 5657848 h 5753325"/>
              <a:gd name="connsiteX101" fmla="*/ 815627 w 6492864"/>
              <a:gd name="connsiteY101" fmla="*/ 5642557 h 5753325"/>
              <a:gd name="connsiteX102" fmla="*/ 788251 w 6492864"/>
              <a:gd name="connsiteY102" fmla="*/ 5637065 h 5753325"/>
              <a:gd name="connsiteX103" fmla="*/ 767822 w 6492864"/>
              <a:gd name="connsiteY103" fmla="*/ 5623450 h 5753325"/>
              <a:gd name="connsiteX104" fmla="*/ 765791 w 6492864"/>
              <a:gd name="connsiteY104" fmla="*/ 5612539 h 5753325"/>
              <a:gd name="connsiteX105" fmla="*/ 751230 w 6492864"/>
              <a:gd name="connsiteY105" fmla="*/ 5608092 h 5753325"/>
              <a:gd name="connsiteX106" fmla="*/ 748008 w 6492864"/>
              <a:gd name="connsiteY106" fmla="*/ 5605052 h 5753325"/>
              <a:gd name="connsiteX107" fmla="*/ 728871 w 6492864"/>
              <a:gd name="connsiteY107" fmla="*/ 5589469 h 5753325"/>
              <a:gd name="connsiteX108" fmla="*/ 671898 w 6492864"/>
              <a:gd name="connsiteY108" fmla="*/ 5602363 h 5753325"/>
              <a:gd name="connsiteX109" fmla="*/ 615065 w 6492864"/>
              <a:gd name="connsiteY109" fmla="*/ 5580257 h 5753325"/>
              <a:gd name="connsiteX110" fmla="*/ 355785 w 6492864"/>
              <a:gd name="connsiteY110" fmla="*/ 5514383 h 5753325"/>
              <a:gd name="connsiteX111" fmla="*/ 102269 w 6492864"/>
              <a:gd name="connsiteY111" fmla="*/ 5524347 h 5753325"/>
              <a:gd name="connsiteX112" fmla="*/ 13160 w 6492864"/>
              <a:gd name="connsiteY112" fmla="*/ 5514159 h 5753325"/>
              <a:gd name="connsiteX113" fmla="*/ 0 w 6492864"/>
              <a:gd name="connsiteY113" fmla="*/ 5511735 h 5753325"/>
              <a:gd name="connsiteX114" fmla="*/ 0 w 6492864"/>
              <a:gd name="connsiteY114" fmla="*/ 0 h 5753325"/>
              <a:gd name="connsiteX0" fmla="*/ 0 w 6492864"/>
              <a:gd name="connsiteY0" fmla="*/ 0 h 5753325"/>
              <a:gd name="connsiteX1" fmla="*/ 6438980 w 6492864"/>
              <a:gd name="connsiteY1" fmla="*/ 0 h 5753325"/>
              <a:gd name="connsiteX2" fmla="*/ 6439047 w 6492864"/>
              <a:gd name="connsiteY2" fmla="*/ 147 h 5753325"/>
              <a:gd name="connsiteX3" fmla="*/ 6443456 w 6492864"/>
              <a:gd name="connsiteY3" fmla="*/ 130105 h 5753325"/>
              <a:gd name="connsiteX4" fmla="*/ 6447632 w 6492864"/>
              <a:gd name="connsiteY4" fmla="*/ 170016 h 5753325"/>
              <a:gd name="connsiteX5" fmla="*/ 6396598 w 6492864"/>
              <a:gd name="connsiteY5" fmla="*/ 274847 h 5753325"/>
              <a:gd name="connsiteX6" fmla="*/ 6375685 w 6492864"/>
              <a:gd name="connsiteY6" fmla="*/ 535865 h 5753325"/>
              <a:gd name="connsiteX7" fmla="*/ 6492864 w 6492864"/>
              <a:gd name="connsiteY7" fmla="*/ 615799 h 5753325"/>
              <a:gd name="connsiteX8" fmla="*/ 6459988 w 6492864"/>
              <a:gd name="connsiteY8" fmla="*/ 707628 h 5753325"/>
              <a:gd name="connsiteX9" fmla="*/ 6453989 w 6492864"/>
              <a:gd name="connsiteY9" fmla="*/ 711876 h 5753325"/>
              <a:gd name="connsiteX10" fmla="*/ 6453209 w 6492864"/>
              <a:gd name="connsiteY10" fmla="*/ 719127 h 5753325"/>
              <a:gd name="connsiteX11" fmla="*/ 6457662 w 6492864"/>
              <a:gd name="connsiteY11" fmla="*/ 723331 h 5753325"/>
              <a:gd name="connsiteX12" fmla="*/ 6447445 w 6492864"/>
              <a:gd name="connsiteY12" fmla="*/ 780003 h 5753325"/>
              <a:gd name="connsiteX13" fmla="*/ 6426552 w 6492864"/>
              <a:gd name="connsiteY13" fmla="*/ 845805 h 5753325"/>
              <a:gd name="connsiteX14" fmla="*/ 6434072 w 6492864"/>
              <a:gd name="connsiteY14" fmla="*/ 910733 h 5753325"/>
              <a:gd name="connsiteX15" fmla="*/ 6432570 w 6492864"/>
              <a:gd name="connsiteY15" fmla="*/ 983394 h 5753325"/>
              <a:gd name="connsiteX16" fmla="*/ 6431878 w 6492864"/>
              <a:gd name="connsiteY16" fmla="*/ 1026728 h 5753325"/>
              <a:gd name="connsiteX17" fmla="*/ 6414269 w 6492864"/>
              <a:gd name="connsiteY17" fmla="*/ 1151111 h 5753325"/>
              <a:gd name="connsiteX18" fmla="*/ 6371722 w 6492864"/>
              <a:gd name="connsiteY18" fmla="*/ 1318080 h 5753325"/>
              <a:gd name="connsiteX19" fmla="*/ 6356023 w 6492864"/>
              <a:gd name="connsiteY19" fmla="*/ 1356227 h 5753325"/>
              <a:gd name="connsiteX20" fmla="*/ 6356157 w 6492864"/>
              <a:gd name="connsiteY20" fmla="*/ 1361967 h 5753325"/>
              <a:gd name="connsiteX21" fmla="*/ 6350613 w 6492864"/>
              <a:gd name="connsiteY21" fmla="*/ 1393569 h 5753325"/>
              <a:gd name="connsiteX22" fmla="*/ 6357062 w 6492864"/>
              <a:gd name="connsiteY22" fmla="*/ 1444071 h 5753325"/>
              <a:gd name="connsiteX23" fmla="*/ 6364832 w 6492864"/>
              <a:gd name="connsiteY23" fmla="*/ 1478763 h 5753325"/>
              <a:gd name="connsiteX24" fmla="*/ 6369745 w 6492864"/>
              <a:gd name="connsiteY24" fmla="*/ 1495680 h 5753325"/>
              <a:gd name="connsiteX25" fmla="*/ 6370898 w 6492864"/>
              <a:gd name="connsiteY25" fmla="*/ 1513331 h 5753325"/>
              <a:gd name="connsiteX26" fmla="*/ 6368801 w 6492864"/>
              <a:gd name="connsiteY26" fmla="*/ 1527414 h 5753325"/>
              <a:gd name="connsiteX27" fmla="*/ 6359177 w 6492864"/>
              <a:gd name="connsiteY27" fmla="*/ 1639513 h 5753325"/>
              <a:gd name="connsiteX28" fmla="*/ 6299489 w 6492864"/>
              <a:gd name="connsiteY28" fmla="*/ 1784860 h 5753325"/>
              <a:gd name="connsiteX29" fmla="*/ 6267878 w 6492864"/>
              <a:gd name="connsiteY29" fmla="*/ 1858572 h 5753325"/>
              <a:gd name="connsiteX30" fmla="*/ 6251146 w 6492864"/>
              <a:gd name="connsiteY30" fmla="*/ 1926167 h 5753325"/>
              <a:gd name="connsiteX31" fmla="*/ 6210686 w 6492864"/>
              <a:gd name="connsiteY31" fmla="*/ 2014834 h 5753325"/>
              <a:gd name="connsiteX32" fmla="*/ 6106652 w 6492864"/>
              <a:gd name="connsiteY32" fmla="*/ 2150572 h 5753325"/>
              <a:gd name="connsiteX33" fmla="*/ 6097813 w 6492864"/>
              <a:gd name="connsiteY33" fmla="*/ 2172208 h 5753325"/>
              <a:gd name="connsiteX34" fmla="*/ 6095990 w 6492864"/>
              <a:gd name="connsiteY34" fmla="*/ 2181185 h 5753325"/>
              <a:gd name="connsiteX35" fmla="*/ 6090126 w 6492864"/>
              <a:gd name="connsiteY35" fmla="*/ 2192533 h 5753325"/>
              <a:gd name="connsiteX36" fmla="*/ 6089503 w 6492864"/>
              <a:gd name="connsiteY36" fmla="*/ 2192543 h 5753325"/>
              <a:gd name="connsiteX37" fmla="*/ 6084946 w 6492864"/>
              <a:gd name="connsiteY37" fmla="*/ 2203694 h 5753325"/>
              <a:gd name="connsiteX38" fmla="*/ 5987861 w 6492864"/>
              <a:gd name="connsiteY38" fmla="*/ 2304868 h 5753325"/>
              <a:gd name="connsiteX39" fmla="*/ 5973439 w 6492864"/>
              <a:gd name="connsiteY39" fmla="*/ 2385635 h 5753325"/>
              <a:gd name="connsiteX40" fmla="*/ 5916727 w 6492864"/>
              <a:gd name="connsiteY40" fmla="*/ 2458777 h 5753325"/>
              <a:gd name="connsiteX41" fmla="*/ 5856524 w 6492864"/>
              <a:gd name="connsiteY41" fmla="*/ 2583281 h 5753325"/>
              <a:gd name="connsiteX42" fmla="*/ 5838091 w 6492864"/>
              <a:gd name="connsiteY42" fmla="*/ 2753474 h 5753325"/>
              <a:gd name="connsiteX43" fmla="*/ 5777471 w 6492864"/>
              <a:gd name="connsiteY43" fmla="*/ 2901570 h 5753325"/>
              <a:gd name="connsiteX44" fmla="*/ 5723992 w 6492864"/>
              <a:gd name="connsiteY44" fmla="*/ 2998752 h 5753325"/>
              <a:gd name="connsiteX45" fmla="*/ 5557886 w 6492864"/>
              <a:gd name="connsiteY45" fmla="*/ 3329735 h 5753325"/>
              <a:gd name="connsiteX46" fmla="*/ 5471501 w 6492864"/>
              <a:gd name="connsiteY46" fmla="*/ 3462221 h 5753325"/>
              <a:gd name="connsiteX47" fmla="*/ 5465154 w 6492864"/>
              <a:gd name="connsiteY47" fmla="*/ 3541065 h 5753325"/>
              <a:gd name="connsiteX48" fmla="*/ 5437889 w 6492864"/>
              <a:gd name="connsiteY48" fmla="*/ 3559927 h 5753325"/>
              <a:gd name="connsiteX49" fmla="*/ 5432770 w 6492864"/>
              <a:gd name="connsiteY49" fmla="*/ 3562948 h 5753325"/>
              <a:gd name="connsiteX50" fmla="*/ 5406795 w 6492864"/>
              <a:gd name="connsiteY50" fmla="*/ 3578594 h 5753325"/>
              <a:gd name="connsiteX51" fmla="*/ 5381495 w 6492864"/>
              <a:gd name="connsiteY51" fmla="*/ 3599883 h 5753325"/>
              <a:gd name="connsiteX52" fmla="*/ 5363689 w 6492864"/>
              <a:gd name="connsiteY52" fmla="*/ 3633299 h 5753325"/>
              <a:gd name="connsiteX53" fmla="*/ 5291870 w 6492864"/>
              <a:gd name="connsiteY53" fmla="*/ 3799039 h 5753325"/>
              <a:gd name="connsiteX54" fmla="*/ 5241600 w 6492864"/>
              <a:gd name="connsiteY54" fmla="*/ 3894238 h 5753325"/>
              <a:gd name="connsiteX55" fmla="*/ 5211041 w 6492864"/>
              <a:gd name="connsiteY55" fmla="*/ 3924184 h 5753325"/>
              <a:gd name="connsiteX56" fmla="*/ 5176073 w 6492864"/>
              <a:gd name="connsiteY56" fmla="*/ 3970179 h 5753325"/>
              <a:gd name="connsiteX57" fmla="*/ 5172826 w 6492864"/>
              <a:gd name="connsiteY57" fmla="*/ 3991773 h 5753325"/>
              <a:gd name="connsiteX58" fmla="*/ 5157053 w 6492864"/>
              <a:gd name="connsiteY58" fmla="*/ 3997708 h 5753325"/>
              <a:gd name="connsiteX59" fmla="*/ 5127922 w 6492864"/>
              <a:gd name="connsiteY59" fmla="*/ 4022660 h 5753325"/>
              <a:gd name="connsiteX60" fmla="*/ 5020872 w 6492864"/>
              <a:gd name="connsiteY60" fmla="*/ 4075951 h 5753325"/>
              <a:gd name="connsiteX61" fmla="*/ 4991410 w 6492864"/>
              <a:gd name="connsiteY61" fmla="*/ 4087598 h 5753325"/>
              <a:gd name="connsiteX62" fmla="*/ 4930112 w 6492864"/>
              <a:gd name="connsiteY62" fmla="*/ 4138459 h 5753325"/>
              <a:gd name="connsiteX63" fmla="*/ 4834224 w 6492864"/>
              <a:gd name="connsiteY63" fmla="*/ 4231643 h 5753325"/>
              <a:gd name="connsiteX64" fmla="*/ 4812599 w 6492864"/>
              <a:gd name="connsiteY64" fmla="*/ 4249449 h 5753325"/>
              <a:gd name="connsiteX65" fmla="*/ 4789188 w 6492864"/>
              <a:gd name="connsiteY65" fmla="*/ 4256678 h 5753325"/>
              <a:gd name="connsiteX66" fmla="*/ 4779554 w 6492864"/>
              <a:gd name="connsiteY66" fmla="*/ 4251313 h 5753325"/>
              <a:gd name="connsiteX67" fmla="*/ 4766885 w 6492864"/>
              <a:gd name="connsiteY67" fmla="*/ 4259812 h 5753325"/>
              <a:gd name="connsiteX68" fmla="*/ 4762510 w 6492864"/>
              <a:gd name="connsiteY68" fmla="*/ 4260383 h 5753325"/>
              <a:gd name="connsiteX69" fmla="*/ 4738416 w 6492864"/>
              <a:gd name="connsiteY69" fmla="*/ 4265355 h 5753325"/>
              <a:gd name="connsiteX70" fmla="*/ 4712007 w 6492864"/>
              <a:gd name="connsiteY70" fmla="*/ 4317892 h 5753325"/>
              <a:gd name="connsiteX71" fmla="*/ 4658930 w 6492864"/>
              <a:gd name="connsiteY71" fmla="*/ 4348041 h 5753325"/>
              <a:gd name="connsiteX72" fmla="*/ 4443526 w 6492864"/>
              <a:gd name="connsiteY72" fmla="*/ 4507851 h 5753325"/>
              <a:gd name="connsiteX73" fmla="*/ 4289766 w 6492864"/>
              <a:gd name="connsiteY73" fmla="*/ 4711450 h 5753325"/>
              <a:gd name="connsiteX74" fmla="*/ 4150870 w 6492864"/>
              <a:gd name="connsiteY74" fmla="*/ 4818480 h 5753325"/>
              <a:gd name="connsiteX75" fmla="*/ 4006639 w 6492864"/>
              <a:gd name="connsiteY75" fmla="*/ 4933815 h 5753325"/>
              <a:gd name="connsiteX76" fmla="*/ 3298210 w 6492864"/>
              <a:gd name="connsiteY76" fmla="*/ 5070790 h 5753325"/>
              <a:gd name="connsiteX77" fmla="*/ 2947678 w 6492864"/>
              <a:gd name="connsiteY77" fmla="*/ 5117869 h 5753325"/>
              <a:gd name="connsiteX78" fmla="*/ 2822169 w 6492864"/>
              <a:gd name="connsiteY78" fmla="*/ 5129396 h 5753325"/>
              <a:gd name="connsiteX79" fmla="*/ 2538773 w 6492864"/>
              <a:gd name="connsiteY79" fmla="*/ 5313397 h 5753325"/>
              <a:gd name="connsiteX80" fmla="*/ 2014500 w 6492864"/>
              <a:gd name="connsiteY80" fmla="*/ 5519744 h 5753325"/>
              <a:gd name="connsiteX81" fmla="*/ 1934391 w 6492864"/>
              <a:gd name="connsiteY81" fmla="*/ 5591335 h 5753325"/>
              <a:gd name="connsiteX82" fmla="*/ 1892550 w 6492864"/>
              <a:gd name="connsiteY82" fmla="*/ 5649708 h 5753325"/>
              <a:gd name="connsiteX83" fmla="*/ 1854769 w 6492864"/>
              <a:gd name="connsiteY83" fmla="*/ 5647691 h 5753325"/>
              <a:gd name="connsiteX84" fmla="*/ 1809461 w 6492864"/>
              <a:gd name="connsiteY84" fmla="*/ 5648628 h 5753325"/>
              <a:gd name="connsiteX85" fmla="*/ 1745150 w 6492864"/>
              <a:gd name="connsiteY85" fmla="*/ 5693879 h 5753325"/>
              <a:gd name="connsiteX86" fmla="*/ 1713375 w 6492864"/>
              <a:gd name="connsiteY86" fmla="*/ 5684672 h 5753325"/>
              <a:gd name="connsiteX87" fmla="*/ 1707808 w 6492864"/>
              <a:gd name="connsiteY87" fmla="*/ 5682611 h 5753325"/>
              <a:gd name="connsiteX88" fmla="*/ 1679313 w 6492864"/>
              <a:gd name="connsiteY88" fmla="*/ 5672360 h 5753325"/>
              <a:gd name="connsiteX89" fmla="*/ 1646933 w 6492864"/>
              <a:gd name="connsiteY89" fmla="*/ 5666227 h 5753325"/>
              <a:gd name="connsiteX90" fmla="*/ 1610055 w 6492864"/>
              <a:gd name="connsiteY90" fmla="*/ 5673643 h 5753325"/>
              <a:gd name="connsiteX91" fmla="*/ 1437641 w 6492864"/>
              <a:gd name="connsiteY91" fmla="*/ 5723266 h 5753325"/>
              <a:gd name="connsiteX92" fmla="*/ 1332869 w 6492864"/>
              <a:gd name="connsiteY92" fmla="*/ 5744752 h 5753325"/>
              <a:gd name="connsiteX93" fmla="*/ 1290525 w 6492864"/>
              <a:gd name="connsiteY93" fmla="*/ 5740036 h 5753325"/>
              <a:gd name="connsiteX94" fmla="*/ 1233107 w 6492864"/>
              <a:gd name="connsiteY94" fmla="*/ 5742106 h 5753325"/>
              <a:gd name="connsiteX95" fmla="*/ 1214532 w 6492864"/>
              <a:gd name="connsiteY95" fmla="*/ 5753325 h 5753325"/>
              <a:gd name="connsiteX96" fmla="*/ 1199955 w 6492864"/>
              <a:gd name="connsiteY96" fmla="*/ 5744831 h 5753325"/>
              <a:gd name="connsiteX97" fmla="*/ 1162337 w 6492864"/>
              <a:gd name="connsiteY97" fmla="*/ 5738048 h 5753325"/>
              <a:gd name="connsiteX98" fmla="*/ 1053457 w 6492864"/>
              <a:gd name="connsiteY98" fmla="*/ 5688676 h 5753325"/>
              <a:gd name="connsiteX99" fmla="*/ 1025798 w 6492864"/>
              <a:gd name="connsiteY99" fmla="*/ 5673166 h 5753325"/>
              <a:gd name="connsiteX100" fmla="*/ 947900 w 6492864"/>
              <a:gd name="connsiteY100" fmla="*/ 5657848 h 5753325"/>
              <a:gd name="connsiteX101" fmla="*/ 815627 w 6492864"/>
              <a:gd name="connsiteY101" fmla="*/ 5642557 h 5753325"/>
              <a:gd name="connsiteX102" fmla="*/ 788251 w 6492864"/>
              <a:gd name="connsiteY102" fmla="*/ 5637065 h 5753325"/>
              <a:gd name="connsiteX103" fmla="*/ 767822 w 6492864"/>
              <a:gd name="connsiteY103" fmla="*/ 5623450 h 5753325"/>
              <a:gd name="connsiteX104" fmla="*/ 765791 w 6492864"/>
              <a:gd name="connsiteY104" fmla="*/ 5612539 h 5753325"/>
              <a:gd name="connsiteX105" fmla="*/ 751230 w 6492864"/>
              <a:gd name="connsiteY105" fmla="*/ 5608092 h 5753325"/>
              <a:gd name="connsiteX106" fmla="*/ 748008 w 6492864"/>
              <a:gd name="connsiteY106" fmla="*/ 5605052 h 5753325"/>
              <a:gd name="connsiteX107" fmla="*/ 728871 w 6492864"/>
              <a:gd name="connsiteY107" fmla="*/ 5589469 h 5753325"/>
              <a:gd name="connsiteX108" fmla="*/ 671898 w 6492864"/>
              <a:gd name="connsiteY108" fmla="*/ 5602363 h 5753325"/>
              <a:gd name="connsiteX109" fmla="*/ 615065 w 6492864"/>
              <a:gd name="connsiteY109" fmla="*/ 5580257 h 5753325"/>
              <a:gd name="connsiteX110" fmla="*/ 355785 w 6492864"/>
              <a:gd name="connsiteY110" fmla="*/ 5514383 h 5753325"/>
              <a:gd name="connsiteX111" fmla="*/ 102269 w 6492864"/>
              <a:gd name="connsiteY111" fmla="*/ 5524347 h 5753325"/>
              <a:gd name="connsiteX112" fmla="*/ 13160 w 6492864"/>
              <a:gd name="connsiteY112" fmla="*/ 5514159 h 5753325"/>
              <a:gd name="connsiteX113" fmla="*/ 0 w 6492864"/>
              <a:gd name="connsiteY113" fmla="*/ 5511735 h 5753325"/>
              <a:gd name="connsiteX114" fmla="*/ 0 w 6492864"/>
              <a:gd name="connsiteY114" fmla="*/ 0 h 5753325"/>
              <a:gd name="connsiteX0" fmla="*/ 0 w 6462955"/>
              <a:gd name="connsiteY0" fmla="*/ 0 h 5753325"/>
              <a:gd name="connsiteX1" fmla="*/ 6438980 w 6462955"/>
              <a:gd name="connsiteY1" fmla="*/ 0 h 5753325"/>
              <a:gd name="connsiteX2" fmla="*/ 6439047 w 6462955"/>
              <a:gd name="connsiteY2" fmla="*/ 147 h 5753325"/>
              <a:gd name="connsiteX3" fmla="*/ 6443456 w 6462955"/>
              <a:gd name="connsiteY3" fmla="*/ 130105 h 5753325"/>
              <a:gd name="connsiteX4" fmla="*/ 6447632 w 6462955"/>
              <a:gd name="connsiteY4" fmla="*/ 170016 h 5753325"/>
              <a:gd name="connsiteX5" fmla="*/ 6396598 w 6462955"/>
              <a:gd name="connsiteY5" fmla="*/ 274847 h 5753325"/>
              <a:gd name="connsiteX6" fmla="*/ 6375685 w 6462955"/>
              <a:gd name="connsiteY6" fmla="*/ 535865 h 5753325"/>
              <a:gd name="connsiteX7" fmla="*/ 6354187 w 6462955"/>
              <a:gd name="connsiteY7" fmla="*/ 615799 h 5753325"/>
              <a:gd name="connsiteX8" fmla="*/ 6459988 w 6462955"/>
              <a:gd name="connsiteY8" fmla="*/ 707628 h 5753325"/>
              <a:gd name="connsiteX9" fmla="*/ 6453989 w 6462955"/>
              <a:gd name="connsiteY9" fmla="*/ 711876 h 5753325"/>
              <a:gd name="connsiteX10" fmla="*/ 6453209 w 6462955"/>
              <a:gd name="connsiteY10" fmla="*/ 719127 h 5753325"/>
              <a:gd name="connsiteX11" fmla="*/ 6457662 w 6462955"/>
              <a:gd name="connsiteY11" fmla="*/ 723331 h 5753325"/>
              <a:gd name="connsiteX12" fmla="*/ 6447445 w 6462955"/>
              <a:gd name="connsiteY12" fmla="*/ 780003 h 5753325"/>
              <a:gd name="connsiteX13" fmla="*/ 6426552 w 6462955"/>
              <a:gd name="connsiteY13" fmla="*/ 845805 h 5753325"/>
              <a:gd name="connsiteX14" fmla="*/ 6434072 w 6462955"/>
              <a:gd name="connsiteY14" fmla="*/ 910733 h 5753325"/>
              <a:gd name="connsiteX15" fmla="*/ 6432570 w 6462955"/>
              <a:gd name="connsiteY15" fmla="*/ 983394 h 5753325"/>
              <a:gd name="connsiteX16" fmla="*/ 6431878 w 6462955"/>
              <a:gd name="connsiteY16" fmla="*/ 1026728 h 5753325"/>
              <a:gd name="connsiteX17" fmla="*/ 6414269 w 6462955"/>
              <a:gd name="connsiteY17" fmla="*/ 1151111 h 5753325"/>
              <a:gd name="connsiteX18" fmla="*/ 6371722 w 6462955"/>
              <a:gd name="connsiteY18" fmla="*/ 1318080 h 5753325"/>
              <a:gd name="connsiteX19" fmla="*/ 6356023 w 6462955"/>
              <a:gd name="connsiteY19" fmla="*/ 1356227 h 5753325"/>
              <a:gd name="connsiteX20" fmla="*/ 6356157 w 6462955"/>
              <a:gd name="connsiteY20" fmla="*/ 1361967 h 5753325"/>
              <a:gd name="connsiteX21" fmla="*/ 6350613 w 6462955"/>
              <a:gd name="connsiteY21" fmla="*/ 1393569 h 5753325"/>
              <a:gd name="connsiteX22" fmla="*/ 6357062 w 6462955"/>
              <a:gd name="connsiteY22" fmla="*/ 1444071 h 5753325"/>
              <a:gd name="connsiteX23" fmla="*/ 6364832 w 6462955"/>
              <a:gd name="connsiteY23" fmla="*/ 1478763 h 5753325"/>
              <a:gd name="connsiteX24" fmla="*/ 6369745 w 6462955"/>
              <a:gd name="connsiteY24" fmla="*/ 1495680 h 5753325"/>
              <a:gd name="connsiteX25" fmla="*/ 6370898 w 6462955"/>
              <a:gd name="connsiteY25" fmla="*/ 1513331 h 5753325"/>
              <a:gd name="connsiteX26" fmla="*/ 6368801 w 6462955"/>
              <a:gd name="connsiteY26" fmla="*/ 1527414 h 5753325"/>
              <a:gd name="connsiteX27" fmla="*/ 6359177 w 6462955"/>
              <a:gd name="connsiteY27" fmla="*/ 1639513 h 5753325"/>
              <a:gd name="connsiteX28" fmla="*/ 6299489 w 6462955"/>
              <a:gd name="connsiteY28" fmla="*/ 1784860 h 5753325"/>
              <a:gd name="connsiteX29" fmla="*/ 6267878 w 6462955"/>
              <a:gd name="connsiteY29" fmla="*/ 1858572 h 5753325"/>
              <a:gd name="connsiteX30" fmla="*/ 6251146 w 6462955"/>
              <a:gd name="connsiteY30" fmla="*/ 1926167 h 5753325"/>
              <a:gd name="connsiteX31" fmla="*/ 6210686 w 6462955"/>
              <a:gd name="connsiteY31" fmla="*/ 2014834 h 5753325"/>
              <a:gd name="connsiteX32" fmla="*/ 6106652 w 6462955"/>
              <a:gd name="connsiteY32" fmla="*/ 2150572 h 5753325"/>
              <a:gd name="connsiteX33" fmla="*/ 6097813 w 6462955"/>
              <a:gd name="connsiteY33" fmla="*/ 2172208 h 5753325"/>
              <a:gd name="connsiteX34" fmla="*/ 6095990 w 6462955"/>
              <a:gd name="connsiteY34" fmla="*/ 2181185 h 5753325"/>
              <a:gd name="connsiteX35" fmla="*/ 6090126 w 6462955"/>
              <a:gd name="connsiteY35" fmla="*/ 2192533 h 5753325"/>
              <a:gd name="connsiteX36" fmla="*/ 6089503 w 6462955"/>
              <a:gd name="connsiteY36" fmla="*/ 2192543 h 5753325"/>
              <a:gd name="connsiteX37" fmla="*/ 6084946 w 6462955"/>
              <a:gd name="connsiteY37" fmla="*/ 2203694 h 5753325"/>
              <a:gd name="connsiteX38" fmla="*/ 5987861 w 6462955"/>
              <a:gd name="connsiteY38" fmla="*/ 2304868 h 5753325"/>
              <a:gd name="connsiteX39" fmla="*/ 5973439 w 6462955"/>
              <a:gd name="connsiteY39" fmla="*/ 2385635 h 5753325"/>
              <a:gd name="connsiteX40" fmla="*/ 5916727 w 6462955"/>
              <a:gd name="connsiteY40" fmla="*/ 2458777 h 5753325"/>
              <a:gd name="connsiteX41" fmla="*/ 5856524 w 6462955"/>
              <a:gd name="connsiteY41" fmla="*/ 2583281 h 5753325"/>
              <a:gd name="connsiteX42" fmla="*/ 5838091 w 6462955"/>
              <a:gd name="connsiteY42" fmla="*/ 2753474 h 5753325"/>
              <a:gd name="connsiteX43" fmla="*/ 5777471 w 6462955"/>
              <a:gd name="connsiteY43" fmla="*/ 2901570 h 5753325"/>
              <a:gd name="connsiteX44" fmla="*/ 5723992 w 6462955"/>
              <a:gd name="connsiteY44" fmla="*/ 2998752 h 5753325"/>
              <a:gd name="connsiteX45" fmla="*/ 5557886 w 6462955"/>
              <a:gd name="connsiteY45" fmla="*/ 3329735 h 5753325"/>
              <a:gd name="connsiteX46" fmla="*/ 5471501 w 6462955"/>
              <a:gd name="connsiteY46" fmla="*/ 3462221 h 5753325"/>
              <a:gd name="connsiteX47" fmla="*/ 5465154 w 6462955"/>
              <a:gd name="connsiteY47" fmla="*/ 3541065 h 5753325"/>
              <a:gd name="connsiteX48" fmla="*/ 5437889 w 6462955"/>
              <a:gd name="connsiteY48" fmla="*/ 3559927 h 5753325"/>
              <a:gd name="connsiteX49" fmla="*/ 5432770 w 6462955"/>
              <a:gd name="connsiteY49" fmla="*/ 3562948 h 5753325"/>
              <a:gd name="connsiteX50" fmla="*/ 5406795 w 6462955"/>
              <a:gd name="connsiteY50" fmla="*/ 3578594 h 5753325"/>
              <a:gd name="connsiteX51" fmla="*/ 5381495 w 6462955"/>
              <a:gd name="connsiteY51" fmla="*/ 3599883 h 5753325"/>
              <a:gd name="connsiteX52" fmla="*/ 5363689 w 6462955"/>
              <a:gd name="connsiteY52" fmla="*/ 3633299 h 5753325"/>
              <a:gd name="connsiteX53" fmla="*/ 5291870 w 6462955"/>
              <a:gd name="connsiteY53" fmla="*/ 3799039 h 5753325"/>
              <a:gd name="connsiteX54" fmla="*/ 5241600 w 6462955"/>
              <a:gd name="connsiteY54" fmla="*/ 3894238 h 5753325"/>
              <a:gd name="connsiteX55" fmla="*/ 5211041 w 6462955"/>
              <a:gd name="connsiteY55" fmla="*/ 3924184 h 5753325"/>
              <a:gd name="connsiteX56" fmla="*/ 5176073 w 6462955"/>
              <a:gd name="connsiteY56" fmla="*/ 3970179 h 5753325"/>
              <a:gd name="connsiteX57" fmla="*/ 5172826 w 6462955"/>
              <a:gd name="connsiteY57" fmla="*/ 3991773 h 5753325"/>
              <a:gd name="connsiteX58" fmla="*/ 5157053 w 6462955"/>
              <a:gd name="connsiteY58" fmla="*/ 3997708 h 5753325"/>
              <a:gd name="connsiteX59" fmla="*/ 5127922 w 6462955"/>
              <a:gd name="connsiteY59" fmla="*/ 4022660 h 5753325"/>
              <a:gd name="connsiteX60" fmla="*/ 5020872 w 6462955"/>
              <a:gd name="connsiteY60" fmla="*/ 4075951 h 5753325"/>
              <a:gd name="connsiteX61" fmla="*/ 4991410 w 6462955"/>
              <a:gd name="connsiteY61" fmla="*/ 4087598 h 5753325"/>
              <a:gd name="connsiteX62" fmla="*/ 4930112 w 6462955"/>
              <a:gd name="connsiteY62" fmla="*/ 4138459 h 5753325"/>
              <a:gd name="connsiteX63" fmla="*/ 4834224 w 6462955"/>
              <a:gd name="connsiteY63" fmla="*/ 4231643 h 5753325"/>
              <a:gd name="connsiteX64" fmla="*/ 4812599 w 6462955"/>
              <a:gd name="connsiteY64" fmla="*/ 4249449 h 5753325"/>
              <a:gd name="connsiteX65" fmla="*/ 4789188 w 6462955"/>
              <a:gd name="connsiteY65" fmla="*/ 4256678 h 5753325"/>
              <a:gd name="connsiteX66" fmla="*/ 4779554 w 6462955"/>
              <a:gd name="connsiteY66" fmla="*/ 4251313 h 5753325"/>
              <a:gd name="connsiteX67" fmla="*/ 4766885 w 6462955"/>
              <a:gd name="connsiteY67" fmla="*/ 4259812 h 5753325"/>
              <a:gd name="connsiteX68" fmla="*/ 4762510 w 6462955"/>
              <a:gd name="connsiteY68" fmla="*/ 4260383 h 5753325"/>
              <a:gd name="connsiteX69" fmla="*/ 4738416 w 6462955"/>
              <a:gd name="connsiteY69" fmla="*/ 4265355 h 5753325"/>
              <a:gd name="connsiteX70" fmla="*/ 4712007 w 6462955"/>
              <a:gd name="connsiteY70" fmla="*/ 4317892 h 5753325"/>
              <a:gd name="connsiteX71" fmla="*/ 4658930 w 6462955"/>
              <a:gd name="connsiteY71" fmla="*/ 4348041 h 5753325"/>
              <a:gd name="connsiteX72" fmla="*/ 4443526 w 6462955"/>
              <a:gd name="connsiteY72" fmla="*/ 4507851 h 5753325"/>
              <a:gd name="connsiteX73" fmla="*/ 4289766 w 6462955"/>
              <a:gd name="connsiteY73" fmla="*/ 4711450 h 5753325"/>
              <a:gd name="connsiteX74" fmla="*/ 4150870 w 6462955"/>
              <a:gd name="connsiteY74" fmla="*/ 4818480 h 5753325"/>
              <a:gd name="connsiteX75" fmla="*/ 4006639 w 6462955"/>
              <a:gd name="connsiteY75" fmla="*/ 4933815 h 5753325"/>
              <a:gd name="connsiteX76" fmla="*/ 3298210 w 6462955"/>
              <a:gd name="connsiteY76" fmla="*/ 5070790 h 5753325"/>
              <a:gd name="connsiteX77" fmla="*/ 2947678 w 6462955"/>
              <a:gd name="connsiteY77" fmla="*/ 5117869 h 5753325"/>
              <a:gd name="connsiteX78" fmla="*/ 2822169 w 6462955"/>
              <a:gd name="connsiteY78" fmla="*/ 5129396 h 5753325"/>
              <a:gd name="connsiteX79" fmla="*/ 2538773 w 6462955"/>
              <a:gd name="connsiteY79" fmla="*/ 5313397 h 5753325"/>
              <a:gd name="connsiteX80" fmla="*/ 2014500 w 6462955"/>
              <a:gd name="connsiteY80" fmla="*/ 5519744 h 5753325"/>
              <a:gd name="connsiteX81" fmla="*/ 1934391 w 6462955"/>
              <a:gd name="connsiteY81" fmla="*/ 5591335 h 5753325"/>
              <a:gd name="connsiteX82" fmla="*/ 1892550 w 6462955"/>
              <a:gd name="connsiteY82" fmla="*/ 5649708 h 5753325"/>
              <a:gd name="connsiteX83" fmla="*/ 1854769 w 6462955"/>
              <a:gd name="connsiteY83" fmla="*/ 5647691 h 5753325"/>
              <a:gd name="connsiteX84" fmla="*/ 1809461 w 6462955"/>
              <a:gd name="connsiteY84" fmla="*/ 5648628 h 5753325"/>
              <a:gd name="connsiteX85" fmla="*/ 1745150 w 6462955"/>
              <a:gd name="connsiteY85" fmla="*/ 5693879 h 5753325"/>
              <a:gd name="connsiteX86" fmla="*/ 1713375 w 6462955"/>
              <a:gd name="connsiteY86" fmla="*/ 5684672 h 5753325"/>
              <a:gd name="connsiteX87" fmla="*/ 1707808 w 6462955"/>
              <a:gd name="connsiteY87" fmla="*/ 5682611 h 5753325"/>
              <a:gd name="connsiteX88" fmla="*/ 1679313 w 6462955"/>
              <a:gd name="connsiteY88" fmla="*/ 5672360 h 5753325"/>
              <a:gd name="connsiteX89" fmla="*/ 1646933 w 6462955"/>
              <a:gd name="connsiteY89" fmla="*/ 5666227 h 5753325"/>
              <a:gd name="connsiteX90" fmla="*/ 1610055 w 6462955"/>
              <a:gd name="connsiteY90" fmla="*/ 5673643 h 5753325"/>
              <a:gd name="connsiteX91" fmla="*/ 1437641 w 6462955"/>
              <a:gd name="connsiteY91" fmla="*/ 5723266 h 5753325"/>
              <a:gd name="connsiteX92" fmla="*/ 1332869 w 6462955"/>
              <a:gd name="connsiteY92" fmla="*/ 5744752 h 5753325"/>
              <a:gd name="connsiteX93" fmla="*/ 1290525 w 6462955"/>
              <a:gd name="connsiteY93" fmla="*/ 5740036 h 5753325"/>
              <a:gd name="connsiteX94" fmla="*/ 1233107 w 6462955"/>
              <a:gd name="connsiteY94" fmla="*/ 5742106 h 5753325"/>
              <a:gd name="connsiteX95" fmla="*/ 1214532 w 6462955"/>
              <a:gd name="connsiteY95" fmla="*/ 5753325 h 5753325"/>
              <a:gd name="connsiteX96" fmla="*/ 1199955 w 6462955"/>
              <a:gd name="connsiteY96" fmla="*/ 5744831 h 5753325"/>
              <a:gd name="connsiteX97" fmla="*/ 1162337 w 6462955"/>
              <a:gd name="connsiteY97" fmla="*/ 5738048 h 5753325"/>
              <a:gd name="connsiteX98" fmla="*/ 1053457 w 6462955"/>
              <a:gd name="connsiteY98" fmla="*/ 5688676 h 5753325"/>
              <a:gd name="connsiteX99" fmla="*/ 1025798 w 6462955"/>
              <a:gd name="connsiteY99" fmla="*/ 5673166 h 5753325"/>
              <a:gd name="connsiteX100" fmla="*/ 947900 w 6462955"/>
              <a:gd name="connsiteY100" fmla="*/ 5657848 h 5753325"/>
              <a:gd name="connsiteX101" fmla="*/ 815627 w 6462955"/>
              <a:gd name="connsiteY101" fmla="*/ 5642557 h 5753325"/>
              <a:gd name="connsiteX102" fmla="*/ 788251 w 6462955"/>
              <a:gd name="connsiteY102" fmla="*/ 5637065 h 5753325"/>
              <a:gd name="connsiteX103" fmla="*/ 767822 w 6462955"/>
              <a:gd name="connsiteY103" fmla="*/ 5623450 h 5753325"/>
              <a:gd name="connsiteX104" fmla="*/ 765791 w 6462955"/>
              <a:gd name="connsiteY104" fmla="*/ 5612539 h 5753325"/>
              <a:gd name="connsiteX105" fmla="*/ 751230 w 6462955"/>
              <a:gd name="connsiteY105" fmla="*/ 5608092 h 5753325"/>
              <a:gd name="connsiteX106" fmla="*/ 748008 w 6462955"/>
              <a:gd name="connsiteY106" fmla="*/ 5605052 h 5753325"/>
              <a:gd name="connsiteX107" fmla="*/ 728871 w 6462955"/>
              <a:gd name="connsiteY107" fmla="*/ 5589469 h 5753325"/>
              <a:gd name="connsiteX108" fmla="*/ 671898 w 6462955"/>
              <a:gd name="connsiteY108" fmla="*/ 5602363 h 5753325"/>
              <a:gd name="connsiteX109" fmla="*/ 615065 w 6462955"/>
              <a:gd name="connsiteY109" fmla="*/ 5580257 h 5753325"/>
              <a:gd name="connsiteX110" fmla="*/ 355785 w 6462955"/>
              <a:gd name="connsiteY110" fmla="*/ 5514383 h 5753325"/>
              <a:gd name="connsiteX111" fmla="*/ 102269 w 6462955"/>
              <a:gd name="connsiteY111" fmla="*/ 5524347 h 5753325"/>
              <a:gd name="connsiteX112" fmla="*/ 13160 w 6462955"/>
              <a:gd name="connsiteY112" fmla="*/ 5514159 h 5753325"/>
              <a:gd name="connsiteX113" fmla="*/ 0 w 6462955"/>
              <a:gd name="connsiteY113" fmla="*/ 5511735 h 5753325"/>
              <a:gd name="connsiteX114" fmla="*/ 0 w 6462955"/>
              <a:gd name="connsiteY114" fmla="*/ 0 h 5753325"/>
              <a:gd name="connsiteX0" fmla="*/ 0 w 6459988"/>
              <a:gd name="connsiteY0" fmla="*/ 0 h 5753325"/>
              <a:gd name="connsiteX1" fmla="*/ 6438980 w 6459988"/>
              <a:gd name="connsiteY1" fmla="*/ 0 h 5753325"/>
              <a:gd name="connsiteX2" fmla="*/ 6439047 w 6459988"/>
              <a:gd name="connsiteY2" fmla="*/ 147 h 5753325"/>
              <a:gd name="connsiteX3" fmla="*/ 6443456 w 6459988"/>
              <a:gd name="connsiteY3" fmla="*/ 130105 h 5753325"/>
              <a:gd name="connsiteX4" fmla="*/ 6447632 w 6459988"/>
              <a:gd name="connsiteY4" fmla="*/ 170016 h 5753325"/>
              <a:gd name="connsiteX5" fmla="*/ 6396598 w 6459988"/>
              <a:gd name="connsiteY5" fmla="*/ 274847 h 5753325"/>
              <a:gd name="connsiteX6" fmla="*/ 6375685 w 6459988"/>
              <a:gd name="connsiteY6" fmla="*/ 535865 h 5753325"/>
              <a:gd name="connsiteX7" fmla="*/ 6354187 w 6459988"/>
              <a:gd name="connsiteY7" fmla="*/ 615799 h 5753325"/>
              <a:gd name="connsiteX8" fmla="*/ 6459988 w 6459988"/>
              <a:gd name="connsiteY8" fmla="*/ 707628 h 5753325"/>
              <a:gd name="connsiteX9" fmla="*/ 6453989 w 6459988"/>
              <a:gd name="connsiteY9" fmla="*/ 711876 h 5753325"/>
              <a:gd name="connsiteX10" fmla="*/ 6453209 w 6459988"/>
              <a:gd name="connsiteY10" fmla="*/ 719127 h 5753325"/>
              <a:gd name="connsiteX11" fmla="*/ 6344988 w 6459988"/>
              <a:gd name="connsiteY11" fmla="*/ 697330 h 5753325"/>
              <a:gd name="connsiteX12" fmla="*/ 6447445 w 6459988"/>
              <a:gd name="connsiteY12" fmla="*/ 780003 h 5753325"/>
              <a:gd name="connsiteX13" fmla="*/ 6426552 w 6459988"/>
              <a:gd name="connsiteY13" fmla="*/ 845805 h 5753325"/>
              <a:gd name="connsiteX14" fmla="*/ 6434072 w 6459988"/>
              <a:gd name="connsiteY14" fmla="*/ 910733 h 5753325"/>
              <a:gd name="connsiteX15" fmla="*/ 6432570 w 6459988"/>
              <a:gd name="connsiteY15" fmla="*/ 983394 h 5753325"/>
              <a:gd name="connsiteX16" fmla="*/ 6431878 w 6459988"/>
              <a:gd name="connsiteY16" fmla="*/ 1026728 h 5753325"/>
              <a:gd name="connsiteX17" fmla="*/ 6414269 w 6459988"/>
              <a:gd name="connsiteY17" fmla="*/ 1151111 h 5753325"/>
              <a:gd name="connsiteX18" fmla="*/ 6371722 w 6459988"/>
              <a:gd name="connsiteY18" fmla="*/ 1318080 h 5753325"/>
              <a:gd name="connsiteX19" fmla="*/ 6356023 w 6459988"/>
              <a:gd name="connsiteY19" fmla="*/ 1356227 h 5753325"/>
              <a:gd name="connsiteX20" fmla="*/ 6356157 w 6459988"/>
              <a:gd name="connsiteY20" fmla="*/ 1361967 h 5753325"/>
              <a:gd name="connsiteX21" fmla="*/ 6350613 w 6459988"/>
              <a:gd name="connsiteY21" fmla="*/ 1393569 h 5753325"/>
              <a:gd name="connsiteX22" fmla="*/ 6357062 w 6459988"/>
              <a:gd name="connsiteY22" fmla="*/ 1444071 h 5753325"/>
              <a:gd name="connsiteX23" fmla="*/ 6364832 w 6459988"/>
              <a:gd name="connsiteY23" fmla="*/ 1478763 h 5753325"/>
              <a:gd name="connsiteX24" fmla="*/ 6369745 w 6459988"/>
              <a:gd name="connsiteY24" fmla="*/ 1495680 h 5753325"/>
              <a:gd name="connsiteX25" fmla="*/ 6370898 w 6459988"/>
              <a:gd name="connsiteY25" fmla="*/ 1513331 h 5753325"/>
              <a:gd name="connsiteX26" fmla="*/ 6368801 w 6459988"/>
              <a:gd name="connsiteY26" fmla="*/ 1527414 h 5753325"/>
              <a:gd name="connsiteX27" fmla="*/ 6359177 w 6459988"/>
              <a:gd name="connsiteY27" fmla="*/ 1639513 h 5753325"/>
              <a:gd name="connsiteX28" fmla="*/ 6299489 w 6459988"/>
              <a:gd name="connsiteY28" fmla="*/ 1784860 h 5753325"/>
              <a:gd name="connsiteX29" fmla="*/ 6267878 w 6459988"/>
              <a:gd name="connsiteY29" fmla="*/ 1858572 h 5753325"/>
              <a:gd name="connsiteX30" fmla="*/ 6251146 w 6459988"/>
              <a:gd name="connsiteY30" fmla="*/ 1926167 h 5753325"/>
              <a:gd name="connsiteX31" fmla="*/ 6210686 w 6459988"/>
              <a:gd name="connsiteY31" fmla="*/ 2014834 h 5753325"/>
              <a:gd name="connsiteX32" fmla="*/ 6106652 w 6459988"/>
              <a:gd name="connsiteY32" fmla="*/ 2150572 h 5753325"/>
              <a:gd name="connsiteX33" fmla="*/ 6097813 w 6459988"/>
              <a:gd name="connsiteY33" fmla="*/ 2172208 h 5753325"/>
              <a:gd name="connsiteX34" fmla="*/ 6095990 w 6459988"/>
              <a:gd name="connsiteY34" fmla="*/ 2181185 h 5753325"/>
              <a:gd name="connsiteX35" fmla="*/ 6090126 w 6459988"/>
              <a:gd name="connsiteY35" fmla="*/ 2192533 h 5753325"/>
              <a:gd name="connsiteX36" fmla="*/ 6089503 w 6459988"/>
              <a:gd name="connsiteY36" fmla="*/ 2192543 h 5753325"/>
              <a:gd name="connsiteX37" fmla="*/ 6084946 w 6459988"/>
              <a:gd name="connsiteY37" fmla="*/ 2203694 h 5753325"/>
              <a:gd name="connsiteX38" fmla="*/ 5987861 w 6459988"/>
              <a:gd name="connsiteY38" fmla="*/ 2304868 h 5753325"/>
              <a:gd name="connsiteX39" fmla="*/ 5973439 w 6459988"/>
              <a:gd name="connsiteY39" fmla="*/ 2385635 h 5753325"/>
              <a:gd name="connsiteX40" fmla="*/ 5916727 w 6459988"/>
              <a:gd name="connsiteY40" fmla="*/ 2458777 h 5753325"/>
              <a:gd name="connsiteX41" fmla="*/ 5856524 w 6459988"/>
              <a:gd name="connsiteY41" fmla="*/ 2583281 h 5753325"/>
              <a:gd name="connsiteX42" fmla="*/ 5838091 w 6459988"/>
              <a:gd name="connsiteY42" fmla="*/ 2753474 h 5753325"/>
              <a:gd name="connsiteX43" fmla="*/ 5777471 w 6459988"/>
              <a:gd name="connsiteY43" fmla="*/ 2901570 h 5753325"/>
              <a:gd name="connsiteX44" fmla="*/ 5723992 w 6459988"/>
              <a:gd name="connsiteY44" fmla="*/ 2998752 h 5753325"/>
              <a:gd name="connsiteX45" fmla="*/ 5557886 w 6459988"/>
              <a:gd name="connsiteY45" fmla="*/ 3329735 h 5753325"/>
              <a:gd name="connsiteX46" fmla="*/ 5471501 w 6459988"/>
              <a:gd name="connsiteY46" fmla="*/ 3462221 h 5753325"/>
              <a:gd name="connsiteX47" fmla="*/ 5465154 w 6459988"/>
              <a:gd name="connsiteY47" fmla="*/ 3541065 h 5753325"/>
              <a:gd name="connsiteX48" fmla="*/ 5437889 w 6459988"/>
              <a:gd name="connsiteY48" fmla="*/ 3559927 h 5753325"/>
              <a:gd name="connsiteX49" fmla="*/ 5432770 w 6459988"/>
              <a:gd name="connsiteY49" fmla="*/ 3562948 h 5753325"/>
              <a:gd name="connsiteX50" fmla="*/ 5406795 w 6459988"/>
              <a:gd name="connsiteY50" fmla="*/ 3578594 h 5753325"/>
              <a:gd name="connsiteX51" fmla="*/ 5381495 w 6459988"/>
              <a:gd name="connsiteY51" fmla="*/ 3599883 h 5753325"/>
              <a:gd name="connsiteX52" fmla="*/ 5363689 w 6459988"/>
              <a:gd name="connsiteY52" fmla="*/ 3633299 h 5753325"/>
              <a:gd name="connsiteX53" fmla="*/ 5291870 w 6459988"/>
              <a:gd name="connsiteY53" fmla="*/ 3799039 h 5753325"/>
              <a:gd name="connsiteX54" fmla="*/ 5241600 w 6459988"/>
              <a:gd name="connsiteY54" fmla="*/ 3894238 h 5753325"/>
              <a:gd name="connsiteX55" fmla="*/ 5211041 w 6459988"/>
              <a:gd name="connsiteY55" fmla="*/ 3924184 h 5753325"/>
              <a:gd name="connsiteX56" fmla="*/ 5176073 w 6459988"/>
              <a:gd name="connsiteY56" fmla="*/ 3970179 h 5753325"/>
              <a:gd name="connsiteX57" fmla="*/ 5172826 w 6459988"/>
              <a:gd name="connsiteY57" fmla="*/ 3991773 h 5753325"/>
              <a:gd name="connsiteX58" fmla="*/ 5157053 w 6459988"/>
              <a:gd name="connsiteY58" fmla="*/ 3997708 h 5753325"/>
              <a:gd name="connsiteX59" fmla="*/ 5127922 w 6459988"/>
              <a:gd name="connsiteY59" fmla="*/ 4022660 h 5753325"/>
              <a:gd name="connsiteX60" fmla="*/ 5020872 w 6459988"/>
              <a:gd name="connsiteY60" fmla="*/ 4075951 h 5753325"/>
              <a:gd name="connsiteX61" fmla="*/ 4991410 w 6459988"/>
              <a:gd name="connsiteY61" fmla="*/ 4087598 h 5753325"/>
              <a:gd name="connsiteX62" fmla="*/ 4930112 w 6459988"/>
              <a:gd name="connsiteY62" fmla="*/ 4138459 h 5753325"/>
              <a:gd name="connsiteX63" fmla="*/ 4834224 w 6459988"/>
              <a:gd name="connsiteY63" fmla="*/ 4231643 h 5753325"/>
              <a:gd name="connsiteX64" fmla="*/ 4812599 w 6459988"/>
              <a:gd name="connsiteY64" fmla="*/ 4249449 h 5753325"/>
              <a:gd name="connsiteX65" fmla="*/ 4789188 w 6459988"/>
              <a:gd name="connsiteY65" fmla="*/ 4256678 h 5753325"/>
              <a:gd name="connsiteX66" fmla="*/ 4779554 w 6459988"/>
              <a:gd name="connsiteY66" fmla="*/ 4251313 h 5753325"/>
              <a:gd name="connsiteX67" fmla="*/ 4766885 w 6459988"/>
              <a:gd name="connsiteY67" fmla="*/ 4259812 h 5753325"/>
              <a:gd name="connsiteX68" fmla="*/ 4762510 w 6459988"/>
              <a:gd name="connsiteY68" fmla="*/ 4260383 h 5753325"/>
              <a:gd name="connsiteX69" fmla="*/ 4738416 w 6459988"/>
              <a:gd name="connsiteY69" fmla="*/ 4265355 h 5753325"/>
              <a:gd name="connsiteX70" fmla="*/ 4712007 w 6459988"/>
              <a:gd name="connsiteY70" fmla="*/ 4317892 h 5753325"/>
              <a:gd name="connsiteX71" fmla="*/ 4658930 w 6459988"/>
              <a:gd name="connsiteY71" fmla="*/ 4348041 h 5753325"/>
              <a:gd name="connsiteX72" fmla="*/ 4443526 w 6459988"/>
              <a:gd name="connsiteY72" fmla="*/ 4507851 h 5753325"/>
              <a:gd name="connsiteX73" fmla="*/ 4289766 w 6459988"/>
              <a:gd name="connsiteY73" fmla="*/ 4711450 h 5753325"/>
              <a:gd name="connsiteX74" fmla="*/ 4150870 w 6459988"/>
              <a:gd name="connsiteY74" fmla="*/ 4818480 h 5753325"/>
              <a:gd name="connsiteX75" fmla="*/ 4006639 w 6459988"/>
              <a:gd name="connsiteY75" fmla="*/ 4933815 h 5753325"/>
              <a:gd name="connsiteX76" fmla="*/ 3298210 w 6459988"/>
              <a:gd name="connsiteY76" fmla="*/ 5070790 h 5753325"/>
              <a:gd name="connsiteX77" fmla="*/ 2947678 w 6459988"/>
              <a:gd name="connsiteY77" fmla="*/ 5117869 h 5753325"/>
              <a:gd name="connsiteX78" fmla="*/ 2822169 w 6459988"/>
              <a:gd name="connsiteY78" fmla="*/ 5129396 h 5753325"/>
              <a:gd name="connsiteX79" fmla="*/ 2538773 w 6459988"/>
              <a:gd name="connsiteY79" fmla="*/ 5313397 h 5753325"/>
              <a:gd name="connsiteX80" fmla="*/ 2014500 w 6459988"/>
              <a:gd name="connsiteY80" fmla="*/ 5519744 h 5753325"/>
              <a:gd name="connsiteX81" fmla="*/ 1934391 w 6459988"/>
              <a:gd name="connsiteY81" fmla="*/ 5591335 h 5753325"/>
              <a:gd name="connsiteX82" fmla="*/ 1892550 w 6459988"/>
              <a:gd name="connsiteY82" fmla="*/ 5649708 h 5753325"/>
              <a:gd name="connsiteX83" fmla="*/ 1854769 w 6459988"/>
              <a:gd name="connsiteY83" fmla="*/ 5647691 h 5753325"/>
              <a:gd name="connsiteX84" fmla="*/ 1809461 w 6459988"/>
              <a:gd name="connsiteY84" fmla="*/ 5648628 h 5753325"/>
              <a:gd name="connsiteX85" fmla="*/ 1745150 w 6459988"/>
              <a:gd name="connsiteY85" fmla="*/ 5693879 h 5753325"/>
              <a:gd name="connsiteX86" fmla="*/ 1713375 w 6459988"/>
              <a:gd name="connsiteY86" fmla="*/ 5684672 h 5753325"/>
              <a:gd name="connsiteX87" fmla="*/ 1707808 w 6459988"/>
              <a:gd name="connsiteY87" fmla="*/ 5682611 h 5753325"/>
              <a:gd name="connsiteX88" fmla="*/ 1679313 w 6459988"/>
              <a:gd name="connsiteY88" fmla="*/ 5672360 h 5753325"/>
              <a:gd name="connsiteX89" fmla="*/ 1646933 w 6459988"/>
              <a:gd name="connsiteY89" fmla="*/ 5666227 h 5753325"/>
              <a:gd name="connsiteX90" fmla="*/ 1610055 w 6459988"/>
              <a:gd name="connsiteY90" fmla="*/ 5673643 h 5753325"/>
              <a:gd name="connsiteX91" fmla="*/ 1437641 w 6459988"/>
              <a:gd name="connsiteY91" fmla="*/ 5723266 h 5753325"/>
              <a:gd name="connsiteX92" fmla="*/ 1332869 w 6459988"/>
              <a:gd name="connsiteY92" fmla="*/ 5744752 h 5753325"/>
              <a:gd name="connsiteX93" fmla="*/ 1290525 w 6459988"/>
              <a:gd name="connsiteY93" fmla="*/ 5740036 h 5753325"/>
              <a:gd name="connsiteX94" fmla="*/ 1233107 w 6459988"/>
              <a:gd name="connsiteY94" fmla="*/ 5742106 h 5753325"/>
              <a:gd name="connsiteX95" fmla="*/ 1214532 w 6459988"/>
              <a:gd name="connsiteY95" fmla="*/ 5753325 h 5753325"/>
              <a:gd name="connsiteX96" fmla="*/ 1199955 w 6459988"/>
              <a:gd name="connsiteY96" fmla="*/ 5744831 h 5753325"/>
              <a:gd name="connsiteX97" fmla="*/ 1162337 w 6459988"/>
              <a:gd name="connsiteY97" fmla="*/ 5738048 h 5753325"/>
              <a:gd name="connsiteX98" fmla="*/ 1053457 w 6459988"/>
              <a:gd name="connsiteY98" fmla="*/ 5688676 h 5753325"/>
              <a:gd name="connsiteX99" fmla="*/ 1025798 w 6459988"/>
              <a:gd name="connsiteY99" fmla="*/ 5673166 h 5753325"/>
              <a:gd name="connsiteX100" fmla="*/ 947900 w 6459988"/>
              <a:gd name="connsiteY100" fmla="*/ 5657848 h 5753325"/>
              <a:gd name="connsiteX101" fmla="*/ 815627 w 6459988"/>
              <a:gd name="connsiteY101" fmla="*/ 5642557 h 5753325"/>
              <a:gd name="connsiteX102" fmla="*/ 788251 w 6459988"/>
              <a:gd name="connsiteY102" fmla="*/ 5637065 h 5753325"/>
              <a:gd name="connsiteX103" fmla="*/ 767822 w 6459988"/>
              <a:gd name="connsiteY103" fmla="*/ 5623450 h 5753325"/>
              <a:gd name="connsiteX104" fmla="*/ 765791 w 6459988"/>
              <a:gd name="connsiteY104" fmla="*/ 5612539 h 5753325"/>
              <a:gd name="connsiteX105" fmla="*/ 751230 w 6459988"/>
              <a:gd name="connsiteY105" fmla="*/ 5608092 h 5753325"/>
              <a:gd name="connsiteX106" fmla="*/ 748008 w 6459988"/>
              <a:gd name="connsiteY106" fmla="*/ 5605052 h 5753325"/>
              <a:gd name="connsiteX107" fmla="*/ 728871 w 6459988"/>
              <a:gd name="connsiteY107" fmla="*/ 5589469 h 5753325"/>
              <a:gd name="connsiteX108" fmla="*/ 671898 w 6459988"/>
              <a:gd name="connsiteY108" fmla="*/ 5602363 h 5753325"/>
              <a:gd name="connsiteX109" fmla="*/ 615065 w 6459988"/>
              <a:gd name="connsiteY109" fmla="*/ 5580257 h 5753325"/>
              <a:gd name="connsiteX110" fmla="*/ 355785 w 6459988"/>
              <a:gd name="connsiteY110" fmla="*/ 5514383 h 5753325"/>
              <a:gd name="connsiteX111" fmla="*/ 102269 w 6459988"/>
              <a:gd name="connsiteY111" fmla="*/ 5524347 h 5753325"/>
              <a:gd name="connsiteX112" fmla="*/ 13160 w 6459988"/>
              <a:gd name="connsiteY112" fmla="*/ 5514159 h 5753325"/>
              <a:gd name="connsiteX113" fmla="*/ 0 w 6459988"/>
              <a:gd name="connsiteY113" fmla="*/ 5511735 h 5753325"/>
              <a:gd name="connsiteX114" fmla="*/ 0 w 6459988"/>
              <a:gd name="connsiteY114" fmla="*/ 0 h 5753325"/>
              <a:gd name="connsiteX0" fmla="*/ 0 w 6459988"/>
              <a:gd name="connsiteY0" fmla="*/ 0 h 5753325"/>
              <a:gd name="connsiteX1" fmla="*/ 6438980 w 6459988"/>
              <a:gd name="connsiteY1" fmla="*/ 0 h 5753325"/>
              <a:gd name="connsiteX2" fmla="*/ 6439047 w 6459988"/>
              <a:gd name="connsiteY2" fmla="*/ 147 h 5753325"/>
              <a:gd name="connsiteX3" fmla="*/ 6443456 w 6459988"/>
              <a:gd name="connsiteY3" fmla="*/ 130105 h 5753325"/>
              <a:gd name="connsiteX4" fmla="*/ 6447632 w 6459988"/>
              <a:gd name="connsiteY4" fmla="*/ 170016 h 5753325"/>
              <a:gd name="connsiteX5" fmla="*/ 6396598 w 6459988"/>
              <a:gd name="connsiteY5" fmla="*/ 274847 h 5753325"/>
              <a:gd name="connsiteX6" fmla="*/ 6375685 w 6459988"/>
              <a:gd name="connsiteY6" fmla="*/ 535865 h 5753325"/>
              <a:gd name="connsiteX7" fmla="*/ 6354187 w 6459988"/>
              <a:gd name="connsiteY7" fmla="*/ 615799 h 5753325"/>
              <a:gd name="connsiteX8" fmla="*/ 6459988 w 6459988"/>
              <a:gd name="connsiteY8" fmla="*/ 707628 h 5753325"/>
              <a:gd name="connsiteX9" fmla="*/ 6453989 w 6459988"/>
              <a:gd name="connsiteY9" fmla="*/ 711876 h 5753325"/>
              <a:gd name="connsiteX10" fmla="*/ 6344988 w 6459988"/>
              <a:gd name="connsiteY10" fmla="*/ 697330 h 5753325"/>
              <a:gd name="connsiteX11" fmla="*/ 6447445 w 6459988"/>
              <a:gd name="connsiteY11" fmla="*/ 780003 h 5753325"/>
              <a:gd name="connsiteX12" fmla="*/ 6426552 w 6459988"/>
              <a:gd name="connsiteY12" fmla="*/ 845805 h 5753325"/>
              <a:gd name="connsiteX13" fmla="*/ 6434072 w 6459988"/>
              <a:gd name="connsiteY13" fmla="*/ 910733 h 5753325"/>
              <a:gd name="connsiteX14" fmla="*/ 6432570 w 6459988"/>
              <a:gd name="connsiteY14" fmla="*/ 983394 h 5753325"/>
              <a:gd name="connsiteX15" fmla="*/ 6431878 w 6459988"/>
              <a:gd name="connsiteY15" fmla="*/ 1026728 h 5753325"/>
              <a:gd name="connsiteX16" fmla="*/ 6414269 w 6459988"/>
              <a:gd name="connsiteY16" fmla="*/ 1151111 h 5753325"/>
              <a:gd name="connsiteX17" fmla="*/ 6371722 w 6459988"/>
              <a:gd name="connsiteY17" fmla="*/ 1318080 h 5753325"/>
              <a:gd name="connsiteX18" fmla="*/ 6356023 w 6459988"/>
              <a:gd name="connsiteY18" fmla="*/ 1356227 h 5753325"/>
              <a:gd name="connsiteX19" fmla="*/ 6356157 w 6459988"/>
              <a:gd name="connsiteY19" fmla="*/ 1361967 h 5753325"/>
              <a:gd name="connsiteX20" fmla="*/ 6350613 w 6459988"/>
              <a:gd name="connsiteY20" fmla="*/ 1393569 h 5753325"/>
              <a:gd name="connsiteX21" fmla="*/ 6357062 w 6459988"/>
              <a:gd name="connsiteY21" fmla="*/ 1444071 h 5753325"/>
              <a:gd name="connsiteX22" fmla="*/ 6364832 w 6459988"/>
              <a:gd name="connsiteY22" fmla="*/ 1478763 h 5753325"/>
              <a:gd name="connsiteX23" fmla="*/ 6369745 w 6459988"/>
              <a:gd name="connsiteY23" fmla="*/ 1495680 h 5753325"/>
              <a:gd name="connsiteX24" fmla="*/ 6370898 w 6459988"/>
              <a:gd name="connsiteY24" fmla="*/ 1513331 h 5753325"/>
              <a:gd name="connsiteX25" fmla="*/ 6368801 w 6459988"/>
              <a:gd name="connsiteY25" fmla="*/ 1527414 h 5753325"/>
              <a:gd name="connsiteX26" fmla="*/ 6359177 w 6459988"/>
              <a:gd name="connsiteY26" fmla="*/ 1639513 h 5753325"/>
              <a:gd name="connsiteX27" fmla="*/ 6299489 w 6459988"/>
              <a:gd name="connsiteY27" fmla="*/ 1784860 h 5753325"/>
              <a:gd name="connsiteX28" fmla="*/ 6267878 w 6459988"/>
              <a:gd name="connsiteY28" fmla="*/ 1858572 h 5753325"/>
              <a:gd name="connsiteX29" fmla="*/ 6251146 w 6459988"/>
              <a:gd name="connsiteY29" fmla="*/ 1926167 h 5753325"/>
              <a:gd name="connsiteX30" fmla="*/ 6210686 w 6459988"/>
              <a:gd name="connsiteY30" fmla="*/ 2014834 h 5753325"/>
              <a:gd name="connsiteX31" fmla="*/ 6106652 w 6459988"/>
              <a:gd name="connsiteY31" fmla="*/ 2150572 h 5753325"/>
              <a:gd name="connsiteX32" fmla="*/ 6097813 w 6459988"/>
              <a:gd name="connsiteY32" fmla="*/ 2172208 h 5753325"/>
              <a:gd name="connsiteX33" fmla="*/ 6095990 w 6459988"/>
              <a:gd name="connsiteY33" fmla="*/ 2181185 h 5753325"/>
              <a:gd name="connsiteX34" fmla="*/ 6090126 w 6459988"/>
              <a:gd name="connsiteY34" fmla="*/ 2192533 h 5753325"/>
              <a:gd name="connsiteX35" fmla="*/ 6089503 w 6459988"/>
              <a:gd name="connsiteY35" fmla="*/ 2192543 h 5753325"/>
              <a:gd name="connsiteX36" fmla="*/ 6084946 w 6459988"/>
              <a:gd name="connsiteY36" fmla="*/ 2203694 h 5753325"/>
              <a:gd name="connsiteX37" fmla="*/ 5987861 w 6459988"/>
              <a:gd name="connsiteY37" fmla="*/ 2304868 h 5753325"/>
              <a:gd name="connsiteX38" fmla="*/ 5973439 w 6459988"/>
              <a:gd name="connsiteY38" fmla="*/ 2385635 h 5753325"/>
              <a:gd name="connsiteX39" fmla="*/ 5916727 w 6459988"/>
              <a:gd name="connsiteY39" fmla="*/ 2458777 h 5753325"/>
              <a:gd name="connsiteX40" fmla="*/ 5856524 w 6459988"/>
              <a:gd name="connsiteY40" fmla="*/ 2583281 h 5753325"/>
              <a:gd name="connsiteX41" fmla="*/ 5838091 w 6459988"/>
              <a:gd name="connsiteY41" fmla="*/ 2753474 h 5753325"/>
              <a:gd name="connsiteX42" fmla="*/ 5777471 w 6459988"/>
              <a:gd name="connsiteY42" fmla="*/ 2901570 h 5753325"/>
              <a:gd name="connsiteX43" fmla="*/ 5723992 w 6459988"/>
              <a:gd name="connsiteY43" fmla="*/ 2998752 h 5753325"/>
              <a:gd name="connsiteX44" fmla="*/ 5557886 w 6459988"/>
              <a:gd name="connsiteY44" fmla="*/ 3329735 h 5753325"/>
              <a:gd name="connsiteX45" fmla="*/ 5471501 w 6459988"/>
              <a:gd name="connsiteY45" fmla="*/ 3462221 h 5753325"/>
              <a:gd name="connsiteX46" fmla="*/ 5465154 w 6459988"/>
              <a:gd name="connsiteY46" fmla="*/ 3541065 h 5753325"/>
              <a:gd name="connsiteX47" fmla="*/ 5437889 w 6459988"/>
              <a:gd name="connsiteY47" fmla="*/ 3559927 h 5753325"/>
              <a:gd name="connsiteX48" fmla="*/ 5432770 w 6459988"/>
              <a:gd name="connsiteY48" fmla="*/ 3562948 h 5753325"/>
              <a:gd name="connsiteX49" fmla="*/ 5406795 w 6459988"/>
              <a:gd name="connsiteY49" fmla="*/ 3578594 h 5753325"/>
              <a:gd name="connsiteX50" fmla="*/ 5381495 w 6459988"/>
              <a:gd name="connsiteY50" fmla="*/ 3599883 h 5753325"/>
              <a:gd name="connsiteX51" fmla="*/ 5363689 w 6459988"/>
              <a:gd name="connsiteY51" fmla="*/ 3633299 h 5753325"/>
              <a:gd name="connsiteX52" fmla="*/ 5291870 w 6459988"/>
              <a:gd name="connsiteY52" fmla="*/ 3799039 h 5753325"/>
              <a:gd name="connsiteX53" fmla="*/ 5241600 w 6459988"/>
              <a:gd name="connsiteY53" fmla="*/ 3894238 h 5753325"/>
              <a:gd name="connsiteX54" fmla="*/ 5211041 w 6459988"/>
              <a:gd name="connsiteY54" fmla="*/ 3924184 h 5753325"/>
              <a:gd name="connsiteX55" fmla="*/ 5176073 w 6459988"/>
              <a:gd name="connsiteY55" fmla="*/ 3970179 h 5753325"/>
              <a:gd name="connsiteX56" fmla="*/ 5172826 w 6459988"/>
              <a:gd name="connsiteY56" fmla="*/ 3991773 h 5753325"/>
              <a:gd name="connsiteX57" fmla="*/ 5157053 w 6459988"/>
              <a:gd name="connsiteY57" fmla="*/ 3997708 h 5753325"/>
              <a:gd name="connsiteX58" fmla="*/ 5127922 w 6459988"/>
              <a:gd name="connsiteY58" fmla="*/ 4022660 h 5753325"/>
              <a:gd name="connsiteX59" fmla="*/ 5020872 w 6459988"/>
              <a:gd name="connsiteY59" fmla="*/ 4075951 h 5753325"/>
              <a:gd name="connsiteX60" fmla="*/ 4991410 w 6459988"/>
              <a:gd name="connsiteY60" fmla="*/ 4087598 h 5753325"/>
              <a:gd name="connsiteX61" fmla="*/ 4930112 w 6459988"/>
              <a:gd name="connsiteY61" fmla="*/ 4138459 h 5753325"/>
              <a:gd name="connsiteX62" fmla="*/ 4834224 w 6459988"/>
              <a:gd name="connsiteY62" fmla="*/ 4231643 h 5753325"/>
              <a:gd name="connsiteX63" fmla="*/ 4812599 w 6459988"/>
              <a:gd name="connsiteY63" fmla="*/ 4249449 h 5753325"/>
              <a:gd name="connsiteX64" fmla="*/ 4789188 w 6459988"/>
              <a:gd name="connsiteY64" fmla="*/ 4256678 h 5753325"/>
              <a:gd name="connsiteX65" fmla="*/ 4779554 w 6459988"/>
              <a:gd name="connsiteY65" fmla="*/ 4251313 h 5753325"/>
              <a:gd name="connsiteX66" fmla="*/ 4766885 w 6459988"/>
              <a:gd name="connsiteY66" fmla="*/ 4259812 h 5753325"/>
              <a:gd name="connsiteX67" fmla="*/ 4762510 w 6459988"/>
              <a:gd name="connsiteY67" fmla="*/ 4260383 h 5753325"/>
              <a:gd name="connsiteX68" fmla="*/ 4738416 w 6459988"/>
              <a:gd name="connsiteY68" fmla="*/ 4265355 h 5753325"/>
              <a:gd name="connsiteX69" fmla="*/ 4712007 w 6459988"/>
              <a:gd name="connsiteY69" fmla="*/ 4317892 h 5753325"/>
              <a:gd name="connsiteX70" fmla="*/ 4658930 w 6459988"/>
              <a:gd name="connsiteY70" fmla="*/ 4348041 h 5753325"/>
              <a:gd name="connsiteX71" fmla="*/ 4443526 w 6459988"/>
              <a:gd name="connsiteY71" fmla="*/ 4507851 h 5753325"/>
              <a:gd name="connsiteX72" fmla="*/ 4289766 w 6459988"/>
              <a:gd name="connsiteY72" fmla="*/ 4711450 h 5753325"/>
              <a:gd name="connsiteX73" fmla="*/ 4150870 w 6459988"/>
              <a:gd name="connsiteY73" fmla="*/ 4818480 h 5753325"/>
              <a:gd name="connsiteX74" fmla="*/ 4006639 w 6459988"/>
              <a:gd name="connsiteY74" fmla="*/ 4933815 h 5753325"/>
              <a:gd name="connsiteX75" fmla="*/ 3298210 w 6459988"/>
              <a:gd name="connsiteY75" fmla="*/ 5070790 h 5753325"/>
              <a:gd name="connsiteX76" fmla="*/ 2947678 w 6459988"/>
              <a:gd name="connsiteY76" fmla="*/ 5117869 h 5753325"/>
              <a:gd name="connsiteX77" fmla="*/ 2822169 w 6459988"/>
              <a:gd name="connsiteY77" fmla="*/ 5129396 h 5753325"/>
              <a:gd name="connsiteX78" fmla="*/ 2538773 w 6459988"/>
              <a:gd name="connsiteY78" fmla="*/ 5313397 h 5753325"/>
              <a:gd name="connsiteX79" fmla="*/ 2014500 w 6459988"/>
              <a:gd name="connsiteY79" fmla="*/ 5519744 h 5753325"/>
              <a:gd name="connsiteX80" fmla="*/ 1934391 w 6459988"/>
              <a:gd name="connsiteY80" fmla="*/ 5591335 h 5753325"/>
              <a:gd name="connsiteX81" fmla="*/ 1892550 w 6459988"/>
              <a:gd name="connsiteY81" fmla="*/ 5649708 h 5753325"/>
              <a:gd name="connsiteX82" fmla="*/ 1854769 w 6459988"/>
              <a:gd name="connsiteY82" fmla="*/ 5647691 h 5753325"/>
              <a:gd name="connsiteX83" fmla="*/ 1809461 w 6459988"/>
              <a:gd name="connsiteY83" fmla="*/ 5648628 h 5753325"/>
              <a:gd name="connsiteX84" fmla="*/ 1745150 w 6459988"/>
              <a:gd name="connsiteY84" fmla="*/ 5693879 h 5753325"/>
              <a:gd name="connsiteX85" fmla="*/ 1713375 w 6459988"/>
              <a:gd name="connsiteY85" fmla="*/ 5684672 h 5753325"/>
              <a:gd name="connsiteX86" fmla="*/ 1707808 w 6459988"/>
              <a:gd name="connsiteY86" fmla="*/ 5682611 h 5753325"/>
              <a:gd name="connsiteX87" fmla="*/ 1679313 w 6459988"/>
              <a:gd name="connsiteY87" fmla="*/ 5672360 h 5753325"/>
              <a:gd name="connsiteX88" fmla="*/ 1646933 w 6459988"/>
              <a:gd name="connsiteY88" fmla="*/ 5666227 h 5753325"/>
              <a:gd name="connsiteX89" fmla="*/ 1610055 w 6459988"/>
              <a:gd name="connsiteY89" fmla="*/ 5673643 h 5753325"/>
              <a:gd name="connsiteX90" fmla="*/ 1437641 w 6459988"/>
              <a:gd name="connsiteY90" fmla="*/ 5723266 h 5753325"/>
              <a:gd name="connsiteX91" fmla="*/ 1332869 w 6459988"/>
              <a:gd name="connsiteY91" fmla="*/ 5744752 h 5753325"/>
              <a:gd name="connsiteX92" fmla="*/ 1290525 w 6459988"/>
              <a:gd name="connsiteY92" fmla="*/ 5740036 h 5753325"/>
              <a:gd name="connsiteX93" fmla="*/ 1233107 w 6459988"/>
              <a:gd name="connsiteY93" fmla="*/ 5742106 h 5753325"/>
              <a:gd name="connsiteX94" fmla="*/ 1214532 w 6459988"/>
              <a:gd name="connsiteY94" fmla="*/ 5753325 h 5753325"/>
              <a:gd name="connsiteX95" fmla="*/ 1199955 w 6459988"/>
              <a:gd name="connsiteY95" fmla="*/ 5744831 h 5753325"/>
              <a:gd name="connsiteX96" fmla="*/ 1162337 w 6459988"/>
              <a:gd name="connsiteY96" fmla="*/ 5738048 h 5753325"/>
              <a:gd name="connsiteX97" fmla="*/ 1053457 w 6459988"/>
              <a:gd name="connsiteY97" fmla="*/ 5688676 h 5753325"/>
              <a:gd name="connsiteX98" fmla="*/ 1025798 w 6459988"/>
              <a:gd name="connsiteY98" fmla="*/ 5673166 h 5753325"/>
              <a:gd name="connsiteX99" fmla="*/ 947900 w 6459988"/>
              <a:gd name="connsiteY99" fmla="*/ 5657848 h 5753325"/>
              <a:gd name="connsiteX100" fmla="*/ 815627 w 6459988"/>
              <a:gd name="connsiteY100" fmla="*/ 5642557 h 5753325"/>
              <a:gd name="connsiteX101" fmla="*/ 788251 w 6459988"/>
              <a:gd name="connsiteY101" fmla="*/ 5637065 h 5753325"/>
              <a:gd name="connsiteX102" fmla="*/ 767822 w 6459988"/>
              <a:gd name="connsiteY102" fmla="*/ 5623450 h 5753325"/>
              <a:gd name="connsiteX103" fmla="*/ 765791 w 6459988"/>
              <a:gd name="connsiteY103" fmla="*/ 5612539 h 5753325"/>
              <a:gd name="connsiteX104" fmla="*/ 751230 w 6459988"/>
              <a:gd name="connsiteY104" fmla="*/ 5608092 h 5753325"/>
              <a:gd name="connsiteX105" fmla="*/ 748008 w 6459988"/>
              <a:gd name="connsiteY105" fmla="*/ 5605052 h 5753325"/>
              <a:gd name="connsiteX106" fmla="*/ 728871 w 6459988"/>
              <a:gd name="connsiteY106" fmla="*/ 5589469 h 5753325"/>
              <a:gd name="connsiteX107" fmla="*/ 671898 w 6459988"/>
              <a:gd name="connsiteY107" fmla="*/ 5602363 h 5753325"/>
              <a:gd name="connsiteX108" fmla="*/ 615065 w 6459988"/>
              <a:gd name="connsiteY108" fmla="*/ 5580257 h 5753325"/>
              <a:gd name="connsiteX109" fmla="*/ 355785 w 6459988"/>
              <a:gd name="connsiteY109" fmla="*/ 5514383 h 5753325"/>
              <a:gd name="connsiteX110" fmla="*/ 102269 w 6459988"/>
              <a:gd name="connsiteY110" fmla="*/ 5524347 h 5753325"/>
              <a:gd name="connsiteX111" fmla="*/ 13160 w 6459988"/>
              <a:gd name="connsiteY111" fmla="*/ 5514159 h 5753325"/>
              <a:gd name="connsiteX112" fmla="*/ 0 w 6459988"/>
              <a:gd name="connsiteY112" fmla="*/ 5511735 h 5753325"/>
              <a:gd name="connsiteX113" fmla="*/ 0 w 6459988"/>
              <a:gd name="connsiteY113" fmla="*/ 0 h 5753325"/>
              <a:gd name="connsiteX0" fmla="*/ 0 w 6459988"/>
              <a:gd name="connsiteY0" fmla="*/ 0 h 5753325"/>
              <a:gd name="connsiteX1" fmla="*/ 6438980 w 6459988"/>
              <a:gd name="connsiteY1" fmla="*/ 0 h 5753325"/>
              <a:gd name="connsiteX2" fmla="*/ 6439047 w 6459988"/>
              <a:gd name="connsiteY2" fmla="*/ 147 h 5753325"/>
              <a:gd name="connsiteX3" fmla="*/ 6443456 w 6459988"/>
              <a:gd name="connsiteY3" fmla="*/ 130105 h 5753325"/>
              <a:gd name="connsiteX4" fmla="*/ 6447632 w 6459988"/>
              <a:gd name="connsiteY4" fmla="*/ 170016 h 5753325"/>
              <a:gd name="connsiteX5" fmla="*/ 6396598 w 6459988"/>
              <a:gd name="connsiteY5" fmla="*/ 274847 h 5753325"/>
              <a:gd name="connsiteX6" fmla="*/ 6375685 w 6459988"/>
              <a:gd name="connsiteY6" fmla="*/ 535865 h 5753325"/>
              <a:gd name="connsiteX7" fmla="*/ 6354187 w 6459988"/>
              <a:gd name="connsiteY7" fmla="*/ 615799 h 5753325"/>
              <a:gd name="connsiteX8" fmla="*/ 6459988 w 6459988"/>
              <a:gd name="connsiteY8" fmla="*/ 707628 h 5753325"/>
              <a:gd name="connsiteX9" fmla="*/ 6344988 w 6459988"/>
              <a:gd name="connsiteY9" fmla="*/ 697330 h 5753325"/>
              <a:gd name="connsiteX10" fmla="*/ 6447445 w 6459988"/>
              <a:gd name="connsiteY10" fmla="*/ 780003 h 5753325"/>
              <a:gd name="connsiteX11" fmla="*/ 6426552 w 6459988"/>
              <a:gd name="connsiteY11" fmla="*/ 845805 h 5753325"/>
              <a:gd name="connsiteX12" fmla="*/ 6434072 w 6459988"/>
              <a:gd name="connsiteY12" fmla="*/ 910733 h 5753325"/>
              <a:gd name="connsiteX13" fmla="*/ 6432570 w 6459988"/>
              <a:gd name="connsiteY13" fmla="*/ 983394 h 5753325"/>
              <a:gd name="connsiteX14" fmla="*/ 6431878 w 6459988"/>
              <a:gd name="connsiteY14" fmla="*/ 1026728 h 5753325"/>
              <a:gd name="connsiteX15" fmla="*/ 6414269 w 6459988"/>
              <a:gd name="connsiteY15" fmla="*/ 1151111 h 5753325"/>
              <a:gd name="connsiteX16" fmla="*/ 6371722 w 6459988"/>
              <a:gd name="connsiteY16" fmla="*/ 1318080 h 5753325"/>
              <a:gd name="connsiteX17" fmla="*/ 6356023 w 6459988"/>
              <a:gd name="connsiteY17" fmla="*/ 1356227 h 5753325"/>
              <a:gd name="connsiteX18" fmla="*/ 6356157 w 6459988"/>
              <a:gd name="connsiteY18" fmla="*/ 1361967 h 5753325"/>
              <a:gd name="connsiteX19" fmla="*/ 6350613 w 6459988"/>
              <a:gd name="connsiteY19" fmla="*/ 1393569 h 5753325"/>
              <a:gd name="connsiteX20" fmla="*/ 6357062 w 6459988"/>
              <a:gd name="connsiteY20" fmla="*/ 1444071 h 5753325"/>
              <a:gd name="connsiteX21" fmla="*/ 6364832 w 6459988"/>
              <a:gd name="connsiteY21" fmla="*/ 1478763 h 5753325"/>
              <a:gd name="connsiteX22" fmla="*/ 6369745 w 6459988"/>
              <a:gd name="connsiteY22" fmla="*/ 1495680 h 5753325"/>
              <a:gd name="connsiteX23" fmla="*/ 6370898 w 6459988"/>
              <a:gd name="connsiteY23" fmla="*/ 1513331 h 5753325"/>
              <a:gd name="connsiteX24" fmla="*/ 6368801 w 6459988"/>
              <a:gd name="connsiteY24" fmla="*/ 1527414 h 5753325"/>
              <a:gd name="connsiteX25" fmla="*/ 6359177 w 6459988"/>
              <a:gd name="connsiteY25" fmla="*/ 1639513 h 5753325"/>
              <a:gd name="connsiteX26" fmla="*/ 6299489 w 6459988"/>
              <a:gd name="connsiteY26" fmla="*/ 1784860 h 5753325"/>
              <a:gd name="connsiteX27" fmla="*/ 6267878 w 6459988"/>
              <a:gd name="connsiteY27" fmla="*/ 1858572 h 5753325"/>
              <a:gd name="connsiteX28" fmla="*/ 6251146 w 6459988"/>
              <a:gd name="connsiteY28" fmla="*/ 1926167 h 5753325"/>
              <a:gd name="connsiteX29" fmla="*/ 6210686 w 6459988"/>
              <a:gd name="connsiteY29" fmla="*/ 2014834 h 5753325"/>
              <a:gd name="connsiteX30" fmla="*/ 6106652 w 6459988"/>
              <a:gd name="connsiteY30" fmla="*/ 2150572 h 5753325"/>
              <a:gd name="connsiteX31" fmla="*/ 6097813 w 6459988"/>
              <a:gd name="connsiteY31" fmla="*/ 2172208 h 5753325"/>
              <a:gd name="connsiteX32" fmla="*/ 6095990 w 6459988"/>
              <a:gd name="connsiteY32" fmla="*/ 2181185 h 5753325"/>
              <a:gd name="connsiteX33" fmla="*/ 6090126 w 6459988"/>
              <a:gd name="connsiteY33" fmla="*/ 2192533 h 5753325"/>
              <a:gd name="connsiteX34" fmla="*/ 6089503 w 6459988"/>
              <a:gd name="connsiteY34" fmla="*/ 2192543 h 5753325"/>
              <a:gd name="connsiteX35" fmla="*/ 6084946 w 6459988"/>
              <a:gd name="connsiteY35" fmla="*/ 2203694 h 5753325"/>
              <a:gd name="connsiteX36" fmla="*/ 5987861 w 6459988"/>
              <a:gd name="connsiteY36" fmla="*/ 2304868 h 5753325"/>
              <a:gd name="connsiteX37" fmla="*/ 5973439 w 6459988"/>
              <a:gd name="connsiteY37" fmla="*/ 2385635 h 5753325"/>
              <a:gd name="connsiteX38" fmla="*/ 5916727 w 6459988"/>
              <a:gd name="connsiteY38" fmla="*/ 2458777 h 5753325"/>
              <a:gd name="connsiteX39" fmla="*/ 5856524 w 6459988"/>
              <a:gd name="connsiteY39" fmla="*/ 2583281 h 5753325"/>
              <a:gd name="connsiteX40" fmla="*/ 5838091 w 6459988"/>
              <a:gd name="connsiteY40" fmla="*/ 2753474 h 5753325"/>
              <a:gd name="connsiteX41" fmla="*/ 5777471 w 6459988"/>
              <a:gd name="connsiteY41" fmla="*/ 2901570 h 5753325"/>
              <a:gd name="connsiteX42" fmla="*/ 5723992 w 6459988"/>
              <a:gd name="connsiteY42" fmla="*/ 2998752 h 5753325"/>
              <a:gd name="connsiteX43" fmla="*/ 5557886 w 6459988"/>
              <a:gd name="connsiteY43" fmla="*/ 3329735 h 5753325"/>
              <a:gd name="connsiteX44" fmla="*/ 5471501 w 6459988"/>
              <a:gd name="connsiteY44" fmla="*/ 3462221 h 5753325"/>
              <a:gd name="connsiteX45" fmla="*/ 5465154 w 6459988"/>
              <a:gd name="connsiteY45" fmla="*/ 3541065 h 5753325"/>
              <a:gd name="connsiteX46" fmla="*/ 5437889 w 6459988"/>
              <a:gd name="connsiteY46" fmla="*/ 3559927 h 5753325"/>
              <a:gd name="connsiteX47" fmla="*/ 5432770 w 6459988"/>
              <a:gd name="connsiteY47" fmla="*/ 3562948 h 5753325"/>
              <a:gd name="connsiteX48" fmla="*/ 5406795 w 6459988"/>
              <a:gd name="connsiteY48" fmla="*/ 3578594 h 5753325"/>
              <a:gd name="connsiteX49" fmla="*/ 5381495 w 6459988"/>
              <a:gd name="connsiteY49" fmla="*/ 3599883 h 5753325"/>
              <a:gd name="connsiteX50" fmla="*/ 5363689 w 6459988"/>
              <a:gd name="connsiteY50" fmla="*/ 3633299 h 5753325"/>
              <a:gd name="connsiteX51" fmla="*/ 5291870 w 6459988"/>
              <a:gd name="connsiteY51" fmla="*/ 3799039 h 5753325"/>
              <a:gd name="connsiteX52" fmla="*/ 5241600 w 6459988"/>
              <a:gd name="connsiteY52" fmla="*/ 3894238 h 5753325"/>
              <a:gd name="connsiteX53" fmla="*/ 5211041 w 6459988"/>
              <a:gd name="connsiteY53" fmla="*/ 3924184 h 5753325"/>
              <a:gd name="connsiteX54" fmla="*/ 5176073 w 6459988"/>
              <a:gd name="connsiteY54" fmla="*/ 3970179 h 5753325"/>
              <a:gd name="connsiteX55" fmla="*/ 5172826 w 6459988"/>
              <a:gd name="connsiteY55" fmla="*/ 3991773 h 5753325"/>
              <a:gd name="connsiteX56" fmla="*/ 5157053 w 6459988"/>
              <a:gd name="connsiteY56" fmla="*/ 3997708 h 5753325"/>
              <a:gd name="connsiteX57" fmla="*/ 5127922 w 6459988"/>
              <a:gd name="connsiteY57" fmla="*/ 4022660 h 5753325"/>
              <a:gd name="connsiteX58" fmla="*/ 5020872 w 6459988"/>
              <a:gd name="connsiteY58" fmla="*/ 4075951 h 5753325"/>
              <a:gd name="connsiteX59" fmla="*/ 4991410 w 6459988"/>
              <a:gd name="connsiteY59" fmla="*/ 4087598 h 5753325"/>
              <a:gd name="connsiteX60" fmla="*/ 4930112 w 6459988"/>
              <a:gd name="connsiteY60" fmla="*/ 4138459 h 5753325"/>
              <a:gd name="connsiteX61" fmla="*/ 4834224 w 6459988"/>
              <a:gd name="connsiteY61" fmla="*/ 4231643 h 5753325"/>
              <a:gd name="connsiteX62" fmla="*/ 4812599 w 6459988"/>
              <a:gd name="connsiteY62" fmla="*/ 4249449 h 5753325"/>
              <a:gd name="connsiteX63" fmla="*/ 4789188 w 6459988"/>
              <a:gd name="connsiteY63" fmla="*/ 4256678 h 5753325"/>
              <a:gd name="connsiteX64" fmla="*/ 4779554 w 6459988"/>
              <a:gd name="connsiteY64" fmla="*/ 4251313 h 5753325"/>
              <a:gd name="connsiteX65" fmla="*/ 4766885 w 6459988"/>
              <a:gd name="connsiteY65" fmla="*/ 4259812 h 5753325"/>
              <a:gd name="connsiteX66" fmla="*/ 4762510 w 6459988"/>
              <a:gd name="connsiteY66" fmla="*/ 4260383 h 5753325"/>
              <a:gd name="connsiteX67" fmla="*/ 4738416 w 6459988"/>
              <a:gd name="connsiteY67" fmla="*/ 4265355 h 5753325"/>
              <a:gd name="connsiteX68" fmla="*/ 4712007 w 6459988"/>
              <a:gd name="connsiteY68" fmla="*/ 4317892 h 5753325"/>
              <a:gd name="connsiteX69" fmla="*/ 4658930 w 6459988"/>
              <a:gd name="connsiteY69" fmla="*/ 4348041 h 5753325"/>
              <a:gd name="connsiteX70" fmla="*/ 4443526 w 6459988"/>
              <a:gd name="connsiteY70" fmla="*/ 4507851 h 5753325"/>
              <a:gd name="connsiteX71" fmla="*/ 4289766 w 6459988"/>
              <a:gd name="connsiteY71" fmla="*/ 4711450 h 5753325"/>
              <a:gd name="connsiteX72" fmla="*/ 4150870 w 6459988"/>
              <a:gd name="connsiteY72" fmla="*/ 4818480 h 5753325"/>
              <a:gd name="connsiteX73" fmla="*/ 4006639 w 6459988"/>
              <a:gd name="connsiteY73" fmla="*/ 4933815 h 5753325"/>
              <a:gd name="connsiteX74" fmla="*/ 3298210 w 6459988"/>
              <a:gd name="connsiteY74" fmla="*/ 5070790 h 5753325"/>
              <a:gd name="connsiteX75" fmla="*/ 2947678 w 6459988"/>
              <a:gd name="connsiteY75" fmla="*/ 5117869 h 5753325"/>
              <a:gd name="connsiteX76" fmla="*/ 2822169 w 6459988"/>
              <a:gd name="connsiteY76" fmla="*/ 5129396 h 5753325"/>
              <a:gd name="connsiteX77" fmla="*/ 2538773 w 6459988"/>
              <a:gd name="connsiteY77" fmla="*/ 5313397 h 5753325"/>
              <a:gd name="connsiteX78" fmla="*/ 2014500 w 6459988"/>
              <a:gd name="connsiteY78" fmla="*/ 5519744 h 5753325"/>
              <a:gd name="connsiteX79" fmla="*/ 1934391 w 6459988"/>
              <a:gd name="connsiteY79" fmla="*/ 5591335 h 5753325"/>
              <a:gd name="connsiteX80" fmla="*/ 1892550 w 6459988"/>
              <a:gd name="connsiteY80" fmla="*/ 5649708 h 5753325"/>
              <a:gd name="connsiteX81" fmla="*/ 1854769 w 6459988"/>
              <a:gd name="connsiteY81" fmla="*/ 5647691 h 5753325"/>
              <a:gd name="connsiteX82" fmla="*/ 1809461 w 6459988"/>
              <a:gd name="connsiteY82" fmla="*/ 5648628 h 5753325"/>
              <a:gd name="connsiteX83" fmla="*/ 1745150 w 6459988"/>
              <a:gd name="connsiteY83" fmla="*/ 5693879 h 5753325"/>
              <a:gd name="connsiteX84" fmla="*/ 1713375 w 6459988"/>
              <a:gd name="connsiteY84" fmla="*/ 5684672 h 5753325"/>
              <a:gd name="connsiteX85" fmla="*/ 1707808 w 6459988"/>
              <a:gd name="connsiteY85" fmla="*/ 5682611 h 5753325"/>
              <a:gd name="connsiteX86" fmla="*/ 1679313 w 6459988"/>
              <a:gd name="connsiteY86" fmla="*/ 5672360 h 5753325"/>
              <a:gd name="connsiteX87" fmla="*/ 1646933 w 6459988"/>
              <a:gd name="connsiteY87" fmla="*/ 5666227 h 5753325"/>
              <a:gd name="connsiteX88" fmla="*/ 1610055 w 6459988"/>
              <a:gd name="connsiteY88" fmla="*/ 5673643 h 5753325"/>
              <a:gd name="connsiteX89" fmla="*/ 1437641 w 6459988"/>
              <a:gd name="connsiteY89" fmla="*/ 5723266 h 5753325"/>
              <a:gd name="connsiteX90" fmla="*/ 1332869 w 6459988"/>
              <a:gd name="connsiteY90" fmla="*/ 5744752 h 5753325"/>
              <a:gd name="connsiteX91" fmla="*/ 1290525 w 6459988"/>
              <a:gd name="connsiteY91" fmla="*/ 5740036 h 5753325"/>
              <a:gd name="connsiteX92" fmla="*/ 1233107 w 6459988"/>
              <a:gd name="connsiteY92" fmla="*/ 5742106 h 5753325"/>
              <a:gd name="connsiteX93" fmla="*/ 1214532 w 6459988"/>
              <a:gd name="connsiteY93" fmla="*/ 5753325 h 5753325"/>
              <a:gd name="connsiteX94" fmla="*/ 1199955 w 6459988"/>
              <a:gd name="connsiteY94" fmla="*/ 5744831 h 5753325"/>
              <a:gd name="connsiteX95" fmla="*/ 1162337 w 6459988"/>
              <a:gd name="connsiteY95" fmla="*/ 5738048 h 5753325"/>
              <a:gd name="connsiteX96" fmla="*/ 1053457 w 6459988"/>
              <a:gd name="connsiteY96" fmla="*/ 5688676 h 5753325"/>
              <a:gd name="connsiteX97" fmla="*/ 1025798 w 6459988"/>
              <a:gd name="connsiteY97" fmla="*/ 5673166 h 5753325"/>
              <a:gd name="connsiteX98" fmla="*/ 947900 w 6459988"/>
              <a:gd name="connsiteY98" fmla="*/ 5657848 h 5753325"/>
              <a:gd name="connsiteX99" fmla="*/ 815627 w 6459988"/>
              <a:gd name="connsiteY99" fmla="*/ 5642557 h 5753325"/>
              <a:gd name="connsiteX100" fmla="*/ 788251 w 6459988"/>
              <a:gd name="connsiteY100" fmla="*/ 5637065 h 5753325"/>
              <a:gd name="connsiteX101" fmla="*/ 767822 w 6459988"/>
              <a:gd name="connsiteY101" fmla="*/ 5623450 h 5753325"/>
              <a:gd name="connsiteX102" fmla="*/ 765791 w 6459988"/>
              <a:gd name="connsiteY102" fmla="*/ 5612539 h 5753325"/>
              <a:gd name="connsiteX103" fmla="*/ 751230 w 6459988"/>
              <a:gd name="connsiteY103" fmla="*/ 5608092 h 5753325"/>
              <a:gd name="connsiteX104" fmla="*/ 748008 w 6459988"/>
              <a:gd name="connsiteY104" fmla="*/ 5605052 h 5753325"/>
              <a:gd name="connsiteX105" fmla="*/ 728871 w 6459988"/>
              <a:gd name="connsiteY105" fmla="*/ 5589469 h 5753325"/>
              <a:gd name="connsiteX106" fmla="*/ 671898 w 6459988"/>
              <a:gd name="connsiteY106" fmla="*/ 5602363 h 5753325"/>
              <a:gd name="connsiteX107" fmla="*/ 615065 w 6459988"/>
              <a:gd name="connsiteY107" fmla="*/ 5580257 h 5753325"/>
              <a:gd name="connsiteX108" fmla="*/ 355785 w 6459988"/>
              <a:gd name="connsiteY108" fmla="*/ 5514383 h 5753325"/>
              <a:gd name="connsiteX109" fmla="*/ 102269 w 6459988"/>
              <a:gd name="connsiteY109" fmla="*/ 5524347 h 5753325"/>
              <a:gd name="connsiteX110" fmla="*/ 13160 w 6459988"/>
              <a:gd name="connsiteY110" fmla="*/ 5514159 h 5753325"/>
              <a:gd name="connsiteX111" fmla="*/ 0 w 6459988"/>
              <a:gd name="connsiteY111" fmla="*/ 5511735 h 5753325"/>
              <a:gd name="connsiteX112" fmla="*/ 0 w 6459988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75685 w 6447632"/>
              <a:gd name="connsiteY6" fmla="*/ 535865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447445 w 6447632"/>
              <a:gd name="connsiteY10" fmla="*/ 780003 h 5753325"/>
              <a:gd name="connsiteX11" fmla="*/ 6426552 w 6447632"/>
              <a:gd name="connsiteY11" fmla="*/ 845805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414269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75685 w 6447632"/>
              <a:gd name="connsiteY6" fmla="*/ 535865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426552 w 6447632"/>
              <a:gd name="connsiteY11" fmla="*/ 845805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414269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426552 w 6447632"/>
              <a:gd name="connsiteY11" fmla="*/ 845805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414269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414269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31878 w 6447632"/>
              <a:gd name="connsiteY14" fmla="*/ 1026728 h 5753325"/>
              <a:gd name="connsiteX15" fmla="*/ 6362266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434072 w 6447632"/>
              <a:gd name="connsiteY12" fmla="*/ 910733 h 5753325"/>
              <a:gd name="connsiteX13" fmla="*/ 6432570 w 6447632"/>
              <a:gd name="connsiteY13" fmla="*/ 983394 h 5753325"/>
              <a:gd name="connsiteX14" fmla="*/ 6405877 w 6447632"/>
              <a:gd name="connsiteY14" fmla="*/ 1026728 h 5753325"/>
              <a:gd name="connsiteX15" fmla="*/ 6362266 w 6447632"/>
              <a:gd name="connsiteY15" fmla="*/ 1151111 h 5753325"/>
              <a:gd name="connsiteX16" fmla="*/ 6371722 w 6447632"/>
              <a:gd name="connsiteY16" fmla="*/ 1318080 h 5753325"/>
              <a:gd name="connsiteX17" fmla="*/ 6356023 w 6447632"/>
              <a:gd name="connsiteY17" fmla="*/ 1356227 h 5753325"/>
              <a:gd name="connsiteX18" fmla="*/ 6356157 w 6447632"/>
              <a:gd name="connsiteY18" fmla="*/ 1361967 h 5753325"/>
              <a:gd name="connsiteX19" fmla="*/ 6350613 w 6447632"/>
              <a:gd name="connsiteY19" fmla="*/ 1393569 h 5753325"/>
              <a:gd name="connsiteX20" fmla="*/ 6357062 w 6447632"/>
              <a:gd name="connsiteY20" fmla="*/ 1444071 h 5753325"/>
              <a:gd name="connsiteX21" fmla="*/ 6364832 w 6447632"/>
              <a:gd name="connsiteY21" fmla="*/ 1478763 h 5753325"/>
              <a:gd name="connsiteX22" fmla="*/ 6369745 w 6447632"/>
              <a:gd name="connsiteY22" fmla="*/ 1495680 h 5753325"/>
              <a:gd name="connsiteX23" fmla="*/ 6370898 w 6447632"/>
              <a:gd name="connsiteY23" fmla="*/ 1513331 h 5753325"/>
              <a:gd name="connsiteX24" fmla="*/ 6368801 w 6447632"/>
              <a:gd name="connsiteY24" fmla="*/ 1527414 h 5753325"/>
              <a:gd name="connsiteX25" fmla="*/ 6359177 w 6447632"/>
              <a:gd name="connsiteY25" fmla="*/ 1639513 h 5753325"/>
              <a:gd name="connsiteX26" fmla="*/ 6299489 w 6447632"/>
              <a:gd name="connsiteY26" fmla="*/ 1784860 h 5753325"/>
              <a:gd name="connsiteX27" fmla="*/ 6267878 w 6447632"/>
              <a:gd name="connsiteY27" fmla="*/ 1858572 h 5753325"/>
              <a:gd name="connsiteX28" fmla="*/ 6251146 w 6447632"/>
              <a:gd name="connsiteY28" fmla="*/ 1926167 h 5753325"/>
              <a:gd name="connsiteX29" fmla="*/ 6210686 w 6447632"/>
              <a:gd name="connsiteY29" fmla="*/ 2014834 h 5753325"/>
              <a:gd name="connsiteX30" fmla="*/ 6106652 w 6447632"/>
              <a:gd name="connsiteY30" fmla="*/ 2150572 h 5753325"/>
              <a:gd name="connsiteX31" fmla="*/ 6097813 w 6447632"/>
              <a:gd name="connsiteY31" fmla="*/ 2172208 h 5753325"/>
              <a:gd name="connsiteX32" fmla="*/ 6095990 w 6447632"/>
              <a:gd name="connsiteY32" fmla="*/ 2181185 h 5753325"/>
              <a:gd name="connsiteX33" fmla="*/ 6090126 w 6447632"/>
              <a:gd name="connsiteY33" fmla="*/ 2192533 h 5753325"/>
              <a:gd name="connsiteX34" fmla="*/ 6089503 w 6447632"/>
              <a:gd name="connsiteY34" fmla="*/ 2192543 h 5753325"/>
              <a:gd name="connsiteX35" fmla="*/ 6084946 w 6447632"/>
              <a:gd name="connsiteY35" fmla="*/ 2203694 h 5753325"/>
              <a:gd name="connsiteX36" fmla="*/ 5987861 w 6447632"/>
              <a:gd name="connsiteY36" fmla="*/ 2304868 h 5753325"/>
              <a:gd name="connsiteX37" fmla="*/ 5973439 w 6447632"/>
              <a:gd name="connsiteY37" fmla="*/ 2385635 h 5753325"/>
              <a:gd name="connsiteX38" fmla="*/ 5916727 w 6447632"/>
              <a:gd name="connsiteY38" fmla="*/ 2458777 h 5753325"/>
              <a:gd name="connsiteX39" fmla="*/ 5856524 w 6447632"/>
              <a:gd name="connsiteY39" fmla="*/ 2583281 h 5753325"/>
              <a:gd name="connsiteX40" fmla="*/ 5838091 w 6447632"/>
              <a:gd name="connsiteY40" fmla="*/ 2753474 h 5753325"/>
              <a:gd name="connsiteX41" fmla="*/ 5777471 w 6447632"/>
              <a:gd name="connsiteY41" fmla="*/ 2901570 h 5753325"/>
              <a:gd name="connsiteX42" fmla="*/ 5723992 w 6447632"/>
              <a:gd name="connsiteY42" fmla="*/ 2998752 h 5753325"/>
              <a:gd name="connsiteX43" fmla="*/ 5557886 w 6447632"/>
              <a:gd name="connsiteY43" fmla="*/ 3329735 h 5753325"/>
              <a:gd name="connsiteX44" fmla="*/ 5471501 w 6447632"/>
              <a:gd name="connsiteY44" fmla="*/ 3462221 h 5753325"/>
              <a:gd name="connsiteX45" fmla="*/ 5465154 w 6447632"/>
              <a:gd name="connsiteY45" fmla="*/ 3541065 h 5753325"/>
              <a:gd name="connsiteX46" fmla="*/ 5437889 w 6447632"/>
              <a:gd name="connsiteY46" fmla="*/ 3559927 h 5753325"/>
              <a:gd name="connsiteX47" fmla="*/ 5432770 w 6447632"/>
              <a:gd name="connsiteY47" fmla="*/ 3562948 h 5753325"/>
              <a:gd name="connsiteX48" fmla="*/ 5406795 w 6447632"/>
              <a:gd name="connsiteY48" fmla="*/ 3578594 h 5753325"/>
              <a:gd name="connsiteX49" fmla="*/ 5381495 w 6447632"/>
              <a:gd name="connsiteY49" fmla="*/ 3599883 h 5753325"/>
              <a:gd name="connsiteX50" fmla="*/ 5363689 w 6447632"/>
              <a:gd name="connsiteY50" fmla="*/ 3633299 h 5753325"/>
              <a:gd name="connsiteX51" fmla="*/ 5291870 w 6447632"/>
              <a:gd name="connsiteY51" fmla="*/ 3799039 h 5753325"/>
              <a:gd name="connsiteX52" fmla="*/ 5241600 w 6447632"/>
              <a:gd name="connsiteY52" fmla="*/ 3894238 h 5753325"/>
              <a:gd name="connsiteX53" fmla="*/ 5211041 w 6447632"/>
              <a:gd name="connsiteY53" fmla="*/ 3924184 h 5753325"/>
              <a:gd name="connsiteX54" fmla="*/ 5176073 w 6447632"/>
              <a:gd name="connsiteY54" fmla="*/ 3970179 h 5753325"/>
              <a:gd name="connsiteX55" fmla="*/ 5172826 w 6447632"/>
              <a:gd name="connsiteY55" fmla="*/ 3991773 h 5753325"/>
              <a:gd name="connsiteX56" fmla="*/ 5157053 w 6447632"/>
              <a:gd name="connsiteY56" fmla="*/ 3997708 h 5753325"/>
              <a:gd name="connsiteX57" fmla="*/ 5127922 w 6447632"/>
              <a:gd name="connsiteY57" fmla="*/ 4022660 h 5753325"/>
              <a:gd name="connsiteX58" fmla="*/ 5020872 w 6447632"/>
              <a:gd name="connsiteY58" fmla="*/ 4075951 h 5753325"/>
              <a:gd name="connsiteX59" fmla="*/ 4991410 w 6447632"/>
              <a:gd name="connsiteY59" fmla="*/ 4087598 h 5753325"/>
              <a:gd name="connsiteX60" fmla="*/ 4930112 w 6447632"/>
              <a:gd name="connsiteY60" fmla="*/ 4138459 h 5753325"/>
              <a:gd name="connsiteX61" fmla="*/ 4834224 w 6447632"/>
              <a:gd name="connsiteY61" fmla="*/ 4231643 h 5753325"/>
              <a:gd name="connsiteX62" fmla="*/ 4812599 w 6447632"/>
              <a:gd name="connsiteY62" fmla="*/ 4249449 h 5753325"/>
              <a:gd name="connsiteX63" fmla="*/ 4789188 w 6447632"/>
              <a:gd name="connsiteY63" fmla="*/ 4256678 h 5753325"/>
              <a:gd name="connsiteX64" fmla="*/ 4779554 w 6447632"/>
              <a:gd name="connsiteY64" fmla="*/ 4251313 h 5753325"/>
              <a:gd name="connsiteX65" fmla="*/ 4766885 w 6447632"/>
              <a:gd name="connsiteY65" fmla="*/ 4259812 h 5753325"/>
              <a:gd name="connsiteX66" fmla="*/ 4762510 w 6447632"/>
              <a:gd name="connsiteY66" fmla="*/ 4260383 h 5753325"/>
              <a:gd name="connsiteX67" fmla="*/ 4738416 w 6447632"/>
              <a:gd name="connsiteY67" fmla="*/ 4265355 h 5753325"/>
              <a:gd name="connsiteX68" fmla="*/ 4712007 w 6447632"/>
              <a:gd name="connsiteY68" fmla="*/ 4317892 h 5753325"/>
              <a:gd name="connsiteX69" fmla="*/ 4658930 w 6447632"/>
              <a:gd name="connsiteY69" fmla="*/ 4348041 h 5753325"/>
              <a:gd name="connsiteX70" fmla="*/ 4443526 w 6447632"/>
              <a:gd name="connsiteY70" fmla="*/ 4507851 h 5753325"/>
              <a:gd name="connsiteX71" fmla="*/ 4289766 w 6447632"/>
              <a:gd name="connsiteY71" fmla="*/ 4711450 h 5753325"/>
              <a:gd name="connsiteX72" fmla="*/ 4150870 w 6447632"/>
              <a:gd name="connsiteY72" fmla="*/ 4818480 h 5753325"/>
              <a:gd name="connsiteX73" fmla="*/ 4006639 w 6447632"/>
              <a:gd name="connsiteY73" fmla="*/ 4933815 h 5753325"/>
              <a:gd name="connsiteX74" fmla="*/ 3298210 w 6447632"/>
              <a:gd name="connsiteY74" fmla="*/ 5070790 h 5753325"/>
              <a:gd name="connsiteX75" fmla="*/ 2947678 w 6447632"/>
              <a:gd name="connsiteY75" fmla="*/ 5117869 h 5753325"/>
              <a:gd name="connsiteX76" fmla="*/ 2822169 w 6447632"/>
              <a:gd name="connsiteY76" fmla="*/ 5129396 h 5753325"/>
              <a:gd name="connsiteX77" fmla="*/ 2538773 w 6447632"/>
              <a:gd name="connsiteY77" fmla="*/ 5313397 h 5753325"/>
              <a:gd name="connsiteX78" fmla="*/ 2014500 w 6447632"/>
              <a:gd name="connsiteY78" fmla="*/ 5519744 h 5753325"/>
              <a:gd name="connsiteX79" fmla="*/ 1934391 w 6447632"/>
              <a:gd name="connsiteY79" fmla="*/ 5591335 h 5753325"/>
              <a:gd name="connsiteX80" fmla="*/ 1892550 w 6447632"/>
              <a:gd name="connsiteY80" fmla="*/ 5649708 h 5753325"/>
              <a:gd name="connsiteX81" fmla="*/ 1854769 w 6447632"/>
              <a:gd name="connsiteY81" fmla="*/ 5647691 h 5753325"/>
              <a:gd name="connsiteX82" fmla="*/ 1809461 w 6447632"/>
              <a:gd name="connsiteY82" fmla="*/ 5648628 h 5753325"/>
              <a:gd name="connsiteX83" fmla="*/ 1745150 w 6447632"/>
              <a:gd name="connsiteY83" fmla="*/ 5693879 h 5753325"/>
              <a:gd name="connsiteX84" fmla="*/ 1713375 w 6447632"/>
              <a:gd name="connsiteY84" fmla="*/ 5684672 h 5753325"/>
              <a:gd name="connsiteX85" fmla="*/ 1707808 w 6447632"/>
              <a:gd name="connsiteY85" fmla="*/ 5682611 h 5753325"/>
              <a:gd name="connsiteX86" fmla="*/ 1679313 w 6447632"/>
              <a:gd name="connsiteY86" fmla="*/ 5672360 h 5753325"/>
              <a:gd name="connsiteX87" fmla="*/ 1646933 w 6447632"/>
              <a:gd name="connsiteY87" fmla="*/ 5666227 h 5753325"/>
              <a:gd name="connsiteX88" fmla="*/ 1610055 w 6447632"/>
              <a:gd name="connsiteY88" fmla="*/ 5673643 h 5753325"/>
              <a:gd name="connsiteX89" fmla="*/ 1437641 w 6447632"/>
              <a:gd name="connsiteY89" fmla="*/ 5723266 h 5753325"/>
              <a:gd name="connsiteX90" fmla="*/ 1332869 w 6447632"/>
              <a:gd name="connsiteY90" fmla="*/ 5744752 h 5753325"/>
              <a:gd name="connsiteX91" fmla="*/ 1290525 w 6447632"/>
              <a:gd name="connsiteY91" fmla="*/ 5740036 h 5753325"/>
              <a:gd name="connsiteX92" fmla="*/ 1233107 w 6447632"/>
              <a:gd name="connsiteY92" fmla="*/ 5742106 h 5753325"/>
              <a:gd name="connsiteX93" fmla="*/ 1214532 w 6447632"/>
              <a:gd name="connsiteY93" fmla="*/ 5753325 h 5753325"/>
              <a:gd name="connsiteX94" fmla="*/ 1199955 w 6447632"/>
              <a:gd name="connsiteY94" fmla="*/ 5744831 h 5753325"/>
              <a:gd name="connsiteX95" fmla="*/ 1162337 w 6447632"/>
              <a:gd name="connsiteY95" fmla="*/ 5738048 h 5753325"/>
              <a:gd name="connsiteX96" fmla="*/ 1053457 w 6447632"/>
              <a:gd name="connsiteY96" fmla="*/ 5688676 h 5753325"/>
              <a:gd name="connsiteX97" fmla="*/ 1025798 w 6447632"/>
              <a:gd name="connsiteY97" fmla="*/ 5673166 h 5753325"/>
              <a:gd name="connsiteX98" fmla="*/ 947900 w 6447632"/>
              <a:gd name="connsiteY98" fmla="*/ 5657848 h 5753325"/>
              <a:gd name="connsiteX99" fmla="*/ 815627 w 6447632"/>
              <a:gd name="connsiteY99" fmla="*/ 5642557 h 5753325"/>
              <a:gd name="connsiteX100" fmla="*/ 788251 w 6447632"/>
              <a:gd name="connsiteY100" fmla="*/ 5637065 h 5753325"/>
              <a:gd name="connsiteX101" fmla="*/ 767822 w 6447632"/>
              <a:gd name="connsiteY101" fmla="*/ 5623450 h 5753325"/>
              <a:gd name="connsiteX102" fmla="*/ 765791 w 6447632"/>
              <a:gd name="connsiteY102" fmla="*/ 5612539 h 5753325"/>
              <a:gd name="connsiteX103" fmla="*/ 751230 w 6447632"/>
              <a:gd name="connsiteY103" fmla="*/ 5608092 h 5753325"/>
              <a:gd name="connsiteX104" fmla="*/ 748008 w 6447632"/>
              <a:gd name="connsiteY104" fmla="*/ 5605052 h 5753325"/>
              <a:gd name="connsiteX105" fmla="*/ 728871 w 6447632"/>
              <a:gd name="connsiteY105" fmla="*/ 5589469 h 5753325"/>
              <a:gd name="connsiteX106" fmla="*/ 671898 w 6447632"/>
              <a:gd name="connsiteY106" fmla="*/ 5602363 h 5753325"/>
              <a:gd name="connsiteX107" fmla="*/ 615065 w 6447632"/>
              <a:gd name="connsiteY107" fmla="*/ 5580257 h 5753325"/>
              <a:gd name="connsiteX108" fmla="*/ 355785 w 6447632"/>
              <a:gd name="connsiteY108" fmla="*/ 5514383 h 5753325"/>
              <a:gd name="connsiteX109" fmla="*/ 102269 w 6447632"/>
              <a:gd name="connsiteY109" fmla="*/ 5524347 h 5753325"/>
              <a:gd name="connsiteX110" fmla="*/ 13160 w 6447632"/>
              <a:gd name="connsiteY110" fmla="*/ 5514159 h 5753325"/>
              <a:gd name="connsiteX111" fmla="*/ 0 w 6447632"/>
              <a:gd name="connsiteY111" fmla="*/ 5511735 h 5753325"/>
              <a:gd name="connsiteX112" fmla="*/ 0 w 6447632"/>
              <a:gd name="connsiteY112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434072 w 6447632"/>
              <a:gd name="connsiteY12" fmla="*/ 910733 h 5753325"/>
              <a:gd name="connsiteX13" fmla="*/ 6405877 w 6447632"/>
              <a:gd name="connsiteY13" fmla="*/ 1026728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71501 w 6447632"/>
              <a:gd name="connsiteY43" fmla="*/ 3462221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405877 w 6447632"/>
              <a:gd name="connsiteY13" fmla="*/ 1026728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71501 w 6447632"/>
              <a:gd name="connsiteY43" fmla="*/ 3462221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71501 w 6447632"/>
              <a:gd name="connsiteY43" fmla="*/ 3462221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83942 w 6447632"/>
              <a:gd name="connsiteY43" fmla="*/ 3416604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83942 w 6447632"/>
              <a:gd name="connsiteY43" fmla="*/ 3416604 h 5753325"/>
              <a:gd name="connsiteX44" fmla="*/ 5465154 w 6447632"/>
              <a:gd name="connsiteY44" fmla="*/ 3541065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29735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723992 w 6447632"/>
              <a:gd name="connsiteY41" fmla="*/ 2998752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77471 w 6447632"/>
              <a:gd name="connsiteY40" fmla="*/ 2901570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59177 w 6447632"/>
              <a:gd name="connsiteY24" fmla="*/ 1639513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68801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71722 w 6447632"/>
              <a:gd name="connsiteY15" fmla="*/ 1318080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62266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45206 w 6447632"/>
              <a:gd name="connsiteY13" fmla="*/ 1018060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54187 w 6447632"/>
              <a:gd name="connsiteY7" fmla="*/ 615799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58350 w 6447632"/>
              <a:gd name="connsiteY6" fmla="*/ 492529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37615 w 6447632"/>
              <a:gd name="connsiteY6" fmla="*/ 471794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344988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37615 w 6447632"/>
              <a:gd name="connsiteY6" fmla="*/ 471794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299372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41532 w 6447632"/>
              <a:gd name="connsiteY14" fmla="*/ 1151111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37615 w 6447632"/>
              <a:gd name="connsiteY6" fmla="*/ 471794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299372 w 6447632"/>
              <a:gd name="connsiteY9" fmla="*/ 697330 h 5753325"/>
              <a:gd name="connsiteX10" fmla="*/ 6334770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20797 w 6447632"/>
              <a:gd name="connsiteY14" fmla="*/ 1146964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7632"/>
              <a:gd name="connsiteY0" fmla="*/ 0 h 5753325"/>
              <a:gd name="connsiteX1" fmla="*/ 6438980 w 6447632"/>
              <a:gd name="connsiteY1" fmla="*/ 0 h 5753325"/>
              <a:gd name="connsiteX2" fmla="*/ 6439047 w 6447632"/>
              <a:gd name="connsiteY2" fmla="*/ 147 h 5753325"/>
              <a:gd name="connsiteX3" fmla="*/ 6443456 w 6447632"/>
              <a:gd name="connsiteY3" fmla="*/ 130105 h 5753325"/>
              <a:gd name="connsiteX4" fmla="*/ 6447632 w 6447632"/>
              <a:gd name="connsiteY4" fmla="*/ 170016 h 5753325"/>
              <a:gd name="connsiteX5" fmla="*/ 6396598 w 6447632"/>
              <a:gd name="connsiteY5" fmla="*/ 274847 h 5753325"/>
              <a:gd name="connsiteX6" fmla="*/ 6337615 w 6447632"/>
              <a:gd name="connsiteY6" fmla="*/ 471794 h 5753325"/>
              <a:gd name="connsiteX7" fmla="*/ 6304423 w 6447632"/>
              <a:gd name="connsiteY7" fmla="*/ 582623 h 5753325"/>
              <a:gd name="connsiteX8" fmla="*/ 6303977 w 6447632"/>
              <a:gd name="connsiteY8" fmla="*/ 664291 h 5753325"/>
              <a:gd name="connsiteX9" fmla="*/ 6299372 w 6447632"/>
              <a:gd name="connsiteY9" fmla="*/ 697330 h 5753325"/>
              <a:gd name="connsiteX10" fmla="*/ 6309888 w 6447632"/>
              <a:gd name="connsiteY10" fmla="*/ 754001 h 5753325"/>
              <a:gd name="connsiteX11" fmla="*/ 6339879 w 6447632"/>
              <a:gd name="connsiteY11" fmla="*/ 811136 h 5753325"/>
              <a:gd name="connsiteX12" fmla="*/ 6330065 w 6447632"/>
              <a:gd name="connsiteY12" fmla="*/ 893399 h 5753325"/>
              <a:gd name="connsiteX13" fmla="*/ 6328618 w 6447632"/>
              <a:gd name="connsiteY13" fmla="*/ 1009766 h 5753325"/>
              <a:gd name="connsiteX14" fmla="*/ 6320797 w 6447632"/>
              <a:gd name="connsiteY14" fmla="*/ 1146964 h 5753325"/>
              <a:gd name="connsiteX15" fmla="*/ 6334400 w 6447632"/>
              <a:gd name="connsiteY15" fmla="*/ 1280757 h 5753325"/>
              <a:gd name="connsiteX16" fmla="*/ 6356023 w 6447632"/>
              <a:gd name="connsiteY16" fmla="*/ 1356227 h 5753325"/>
              <a:gd name="connsiteX17" fmla="*/ 6356157 w 6447632"/>
              <a:gd name="connsiteY17" fmla="*/ 1361967 h 5753325"/>
              <a:gd name="connsiteX18" fmla="*/ 6350613 w 6447632"/>
              <a:gd name="connsiteY18" fmla="*/ 1393569 h 5753325"/>
              <a:gd name="connsiteX19" fmla="*/ 6357062 w 6447632"/>
              <a:gd name="connsiteY19" fmla="*/ 1444071 h 5753325"/>
              <a:gd name="connsiteX20" fmla="*/ 6364832 w 6447632"/>
              <a:gd name="connsiteY20" fmla="*/ 1478763 h 5753325"/>
              <a:gd name="connsiteX21" fmla="*/ 6369745 w 6447632"/>
              <a:gd name="connsiteY21" fmla="*/ 1495680 h 5753325"/>
              <a:gd name="connsiteX22" fmla="*/ 6370898 w 6447632"/>
              <a:gd name="connsiteY22" fmla="*/ 1513331 h 5753325"/>
              <a:gd name="connsiteX23" fmla="*/ 6339773 w 6447632"/>
              <a:gd name="connsiteY23" fmla="*/ 1527414 h 5753325"/>
              <a:gd name="connsiteX24" fmla="*/ 6321854 w 6447632"/>
              <a:gd name="connsiteY24" fmla="*/ 1635366 h 5753325"/>
              <a:gd name="connsiteX25" fmla="*/ 6299489 w 6447632"/>
              <a:gd name="connsiteY25" fmla="*/ 1784860 h 5753325"/>
              <a:gd name="connsiteX26" fmla="*/ 6267878 w 6447632"/>
              <a:gd name="connsiteY26" fmla="*/ 1858572 h 5753325"/>
              <a:gd name="connsiteX27" fmla="*/ 6251146 w 6447632"/>
              <a:gd name="connsiteY27" fmla="*/ 1926167 h 5753325"/>
              <a:gd name="connsiteX28" fmla="*/ 6210686 w 6447632"/>
              <a:gd name="connsiteY28" fmla="*/ 2014834 h 5753325"/>
              <a:gd name="connsiteX29" fmla="*/ 6106652 w 6447632"/>
              <a:gd name="connsiteY29" fmla="*/ 2150572 h 5753325"/>
              <a:gd name="connsiteX30" fmla="*/ 6097813 w 6447632"/>
              <a:gd name="connsiteY30" fmla="*/ 2172208 h 5753325"/>
              <a:gd name="connsiteX31" fmla="*/ 6095990 w 6447632"/>
              <a:gd name="connsiteY31" fmla="*/ 2181185 h 5753325"/>
              <a:gd name="connsiteX32" fmla="*/ 6090126 w 6447632"/>
              <a:gd name="connsiteY32" fmla="*/ 2192533 h 5753325"/>
              <a:gd name="connsiteX33" fmla="*/ 6089503 w 6447632"/>
              <a:gd name="connsiteY33" fmla="*/ 2192543 h 5753325"/>
              <a:gd name="connsiteX34" fmla="*/ 6084946 w 6447632"/>
              <a:gd name="connsiteY34" fmla="*/ 2203694 h 5753325"/>
              <a:gd name="connsiteX35" fmla="*/ 5987861 w 6447632"/>
              <a:gd name="connsiteY35" fmla="*/ 2304868 h 5753325"/>
              <a:gd name="connsiteX36" fmla="*/ 5973439 w 6447632"/>
              <a:gd name="connsiteY36" fmla="*/ 2385635 h 5753325"/>
              <a:gd name="connsiteX37" fmla="*/ 5916727 w 6447632"/>
              <a:gd name="connsiteY37" fmla="*/ 2458777 h 5753325"/>
              <a:gd name="connsiteX38" fmla="*/ 5856524 w 6447632"/>
              <a:gd name="connsiteY38" fmla="*/ 2583281 h 5753325"/>
              <a:gd name="connsiteX39" fmla="*/ 5838091 w 6447632"/>
              <a:gd name="connsiteY39" fmla="*/ 2753474 h 5753325"/>
              <a:gd name="connsiteX40" fmla="*/ 5744296 w 6447632"/>
              <a:gd name="connsiteY40" fmla="*/ 2893276 h 5753325"/>
              <a:gd name="connsiteX41" fmla="*/ 5682522 w 6447632"/>
              <a:gd name="connsiteY41" fmla="*/ 3044368 h 5753325"/>
              <a:gd name="connsiteX42" fmla="*/ 5557886 w 6447632"/>
              <a:gd name="connsiteY42" fmla="*/ 3304853 h 5753325"/>
              <a:gd name="connsiteX43" fmla="*/ 5483942 w 6447632"/>
              <a:gd name="connsiteY43" fmla="*/ 3416604 h 5753325"/>
              <a:gd name="connsiteX44" fmla="*/ 5461007 w 6447632"/>
              <a:gd name="connsiteY44" fmla="*/ 3503742 h 5753325"/>
              <a:gd name="connsiteX45" fmla="*/ 5437889 w 6447632"/>
              <a:gd name="connsiteY45" fmla="*/ 3559927 h 5753325"/>
              <a:gd name="connsiteX46" fmla="*/ 5432770 w 6447632"/>
              <a:gd name="connsiteY46" fmla="*/ 3562948 h 5753325"/>
              <a:gd name="connsiteX47" fmla="*/ 5406795 w 6447632"/>
              <a:gd name="connsiteY47" fmla="*/ 3578594 h 5753325"/>
              <a:gd name="connsiteX48" fmla="*/ 5381495 w 6447632"/>
              <a:gd name="connsiteY48" fmla="*/ 3599883 h 5753325"/>
              <a:gd name="connsiteX49" fmla="*/ 5363689 w 6447632"/>
              <a:gd name="connsiteY49" fmla="*/ 3633299 h 5753325"/>
              <a:gd name="connsiteX50" fmla="*/ 5291870 w 6447632"/>
              <a:gd name="connsiteY50" fmla="*/ 3799039 h 5753325"/>
              <a:gd name="connsiteX51" fmla="*/ 5241600 w 6447632"/>
              <a:gd name="connsiteY51" fmla="*/ 3894238 h 5753325"/>
              <a:gd name="connsiteX52" fmla="*/ 5211041 w 6447632"/>
              <a:gd name="connsiteY52" fmla="*/ 3924184 h 5753325"/>
              <a:gd name="connsiteX53" fmla="*/ 5176073 w 6447632"/>
              <a:gd name="connsiteY53" fmla="*/ 3970179 h 5753325"/>
              <a:gd name="connsiteX54" fmla="*/ 5172826 w 6447632"/>
              <a:gd name="connsiteY54" fmla="*/ 3991773 h 5753325"/>
              <a:gd name="connsiteX55" fmla="*/ 5157053 w 6447632"/>
              <a:gd name="connsiteY55" fmla="*/ 3997708 h 5753325"/>
              <a:gd name="connsiteX56" fmla="*/ 5127922 w 6447632"/>
              <a:gd name="connsiteY56" fmla="*/ 4022660 h 5753325"/>
              <a:gd name="connsiteX57" fmla="*/ 5020872 w 6447632"/>
              <a:gd name="connsiteY57" fmla="*/ 4075951 h 5753325"/>
              <a:gd name="connsiteX58" fmla="*/ 4991410 w 6447632"/>
              <a:gd name="connsiteY58" fmla="*/ 4087598 h 5753325"/>
              <a:gd name="connsiteX59" fmla="*/ 4930112 w 6447632"/>
              <a:gd name="connsiteY59" fmla="*/ 4138459 h 5753325"/>
              <a:gd name="connsiteX60" fmla="*/ 4834224 w 6447632"/>
              <a:gd name="connsiteY60" fmla="*/ 4231643 h 5753325"/>
              <a:gd name="connsiteX61" fmla="*/ 4812599 w 6447632"/>
              <a:gd name="connsiteY61" fmla="*/ 4249449 h 5753325"/>
              <a:gd name="connsiteX62" fmla="*/ 4789188 w 6447632"/>
              <a:gd name="connsiteY62" fmla="*/ 4256678 h 5753325"/>
              <a:gd name="connsiteX63" fmla="*/ 4779554 w 6447632"/>
              <a:gd name="connsiteY63" fmla="*/ 4251313 h 5753325"/>
              <a:gd name="connsiteX64" fmla="*/ 4766885 w 6447632"/>
              <a:gd name="connsiteY64" fmla="*/ 4259812 h 5753325"/>
              <a:gd name="connsiteX65" fmla="*/ 4762510 w 6447632"/>
              <a:gd name="connsiteY65" fmla="*/ 4260383 h 5753325"/>
              <a:gd name="connsiteX66" fmla="*/ 4738416 w 6447632"/>
              <a:gd name="connsiteY66" fmla="*/ 4265355 h 5753325"/>
              <a:gd name="connsiteX67" fmla="*/ 4712007 w 6447632"/>
              <a:gd name="connsiteY67" fmla="*/ 4317892 h 5753325"/>
              <a:gd name="connsiteX68" fmla="*/ 4658930 w 6447632"/>
              <a:gd name="connsiteY68" fmla="*/ 4348041 h 5753325"/>
              <a:gd name="connsiteX69" fmla="*/ 4443526 w 6447632"/>
              <a:gd name="connsiteY69" fmla="*/ 4507851 h 5753325"/>
              <a:gd name="connsiteX70" fmla="*/ 4289766 w 6447632"/>
              <a:gd name="connsiteY70" fmla="*/ 4711450 h 5753325"/>
              <a:gd name="connsiteX71" fmla="*/ 4150870 w 6447632"/>
              <a:gd name="connsiteY71" fmla="*/ 4818480 h 5753325"/>
              <a:gd name="connsiteX72" fmla="*/ 4006639 w 6447632"/>
              <a:gd name="connsiteY72" fmla="*/ 4933815 h 5753325"/>
              <a:gd name="connsiteX73" fmla="*/ 3298210 w 6447632"/>
              <a:gd name="connsiteY73" fmla="*/ 5070790 h 5753325"/>
              <a:gd name="connsiteX74" fmla="*/ 2947678 w 6447632"/>
              <a:gd name="connsiteY74" fmla="*/ 5117869 h 5753325"/>
              <a:gd name="connsiteX75" fmla="*/ 2822169 w 6447632"/>
              <a:gd name="connsiteY75" fmla="*/ 5129396 h 5753325"/>
              <a:gd name="connsiteX76" fmla="*/ 2538773 w 6447632"/>
              <a:gd name="connsiteY76" fmla="*/ 5313397 h 5753325"/>
              <a:gd name="connsiteX77" fmla="*/ 2014500 w 6447632"/>
              <a:gd name="connsiteY77" fmla="*/ 5519744 h 5753325"/>
              <a:gd name="connsiteX78" fmla="*/ 1934391 w 6447632"/>
              <a:gd name="connsiteY78" fmla="*/ 5591335 h 5753325"/>
              <a:gd name="connsiteX79" fmla="*/ 1892550 w 6447632"/>
              <a:gd name="connsiteY79" fmla="*/ 5649708 h 5753325"/>
              <a:gd name="connsiteX80" fmla="*/ 1854769 w 6447632"/>
              <a:gd name="connsiteY80" fmla="*/ 5647691 h 5753325"/>
              <a:gd name="connsiteX81" fmla="*/ 1809461 w 6447632"/>
              <a:gd name="connsiteY81" fmla="*/ 5648628 h 5753325"/>
              <a:gd name="connsiteX82" fmla="*/ 1745150 w 6447632"/>
              <a:gd name="connsiteY82" fmla="*/ 5693879 h 5753325"/>
              <a:gd name="connsiteX83" fmla="*/ 1713375 w 6447632"/>
              <a:gd name="connsiteY83" fmla="*/ 5684672 h 5753325"/>
              <a:gd name="connsiteX84" fmla="*/ 1707808 w 6447632"/>
              <a:gd name="connsiteY84" fmla="*/ 5682611 h 5753325"/>
              <a:gd name="connsiteX85" fmla="*/ 1679313 w 6447632"/>
              <a:gd name="connsiteY85" fmla="*/ 5672360 h 5753325"/>
              <a:gd name="connsiteX86" fmla="*/ 1646933 w 6447632"/>
              <a:gd name="connsiteY86" fmla="*/ 5666227 h 5753325"/>
              <a:gd name="connsiteX87" fmla="*/ 1610055 w 6447632"/>
              <a:gd name="connsiteY87" fmla="*/ 5673643 h 5753325"/>
              <a:gd name="connsiteX88" fmla="*/ 1437641 w 6447632"/>
              <a:gd name="connsiteY88" fmla="*/ 5723266 h 5753325"/>
              <a:gd name="connsiteX89" fmla="*/ 1332869 w 6447632"/>
              <a:gd name="connsiteY89" fmla="*/ 5744752 h 5753325"/>
              <a:gd name="connsiteX90" fmla="*/ 1290525 w 6447632"/>
              <a:gd name="connsiteY90" fmla="*/ 5740036 h 5753325"/>
              <a:gd name="connsiteX91" fmla="*/ 1233107 w 6447632"/>
              <a:gd name="connsiteY91" fmla="*/ 5742106 h 5753325"/>
              <a:gd name="connsiteX92" fmla="*/ 1214532 w 6447632"/>
              <a:gd name="connsiteY92" fmla="*/ 5753325 h 5753325"/>
              <a:gd name="connsiteX93" fmla="*/ 1199955 w 6447632"/>
              <a:gd name="connsiteY93" fmla="*/ 5744831 h 5753325"/>
              <a:gd name="connsiteX94" fmla="*/ 1162337 w 6447632"/>
              <a:gd name="connsiteY94" fmla="*/ 5738048 h 5753325"/>
              <a:gd name="connsiteX95" fmla="*/ 1053457 w 6447632"/>
              <a:gd name="connsiteY95" fmla="*/ 5688676 h 5753325"/>
              <a:gd name="connsiteX96" fmla="*/ 1025798 w 6447632"/>
              <a:gd name="connsiteY96" fmla="*/ 5673166 h 5753325"/>
              <a:gd name="connsiteX97" fmla="*/ 947900 w 6447632"/>
              <a:gd name="connsiteY97" fmla="*/ 5657848 h 5753325"/>
              <a:gd name="connsiteX98" fmla="*/ 815627 w 6447632"/>
              <a:gd name="connsiteY98" fmla="*/ 5642557 h 5753325"/>
              <a:gd name="connsiteX99" fmla="*/ 788251 w 6447632"/>
              <a:gd name="connsiteY99" fmla="*/ 5637065 h 5753325"/>
              <a:gd name="connsiteX100" fmla="*/ 767822 w 6447632"/>
              <a:gd name="connsiteY100" fmla="*/ 5623450 h 5753325"/>
              <a:gd name="connsiteX101" fmla="*/ 765791 w 6447632"/>
              <a:gd name="connsiteY101" fmla="*/ 5612539 h 5753325"/>
              <a:gd name="connsiteX102" fmla="*/ 751230 w 6447632"/>
              <a:gd name="connsiteY102" fmla="*/ 5608092 h 5753325"/>
              <a:gd name="connsiteX103" fmla="*/ 748008 w 6447632"/>
              <a:gd name="connsiteY103" fmla="*/ 5605052 h 5753325"/>
              <a:gd name="connsiteX104" fmla="*/ 728871 w 6447632"/>
              <a:gd name="connsiteY104" fmla="*/ 5589469 h 5753325"/>
              <a:gd name="connsiteX105" fmla="*/ 671898 w 6447632"/>
              <a:gd name="connsiteY105" fmla="*/ 5602363 h 5753325"/>
              <a:gd name="connsiteX106" fmla="*/ 615065 w 6447632"/>
              <a:gd name="connsiteY106" fmla="*/ 5580257 h 5753325"/>
              <a:gd name="connsiteX107" fmla="*/ 355785 w 6447632"/>
              <a:gd name="connsiteY107" fmla="*/ 5514383 h 5753325"/>
              <a:gd name="connsiteX108" fmla="*/ 102269 w 6447632"/>
              <a:gd name="connsiteY108" fmla="*/ 5524347 h 5753325"/>
              <a:gd name="connsiteX109" fmla="*/ 13160 w 6447632"/>
              <a:gd name="connsiteY109" fmla="*/ 5514159 h 5753325"/>
              <a:gd name="connsiteX110" fmla="*/ 0 w 6447632"/>
              <a:gd name="connsiteY110" fmla="*/ 5511735 h 5753325"/>
              <a:gd name="connsiteX111" fmla="*/ 0 w 6447632"/>
              <a:gd name="connsiteY111" fmla="*/ 0 h 5753325"/>
              <a:gd name="connsiteX0" fmla="*/ 0 w 6443456"/>
              <a:gd name="connsiteY0" fmla="*/ 0 h 5753325"/>
              <a:gd name="connsiteX1" fmla="*/ 6438980 w 6443456"/>
              <a:gd name="connsiteY1" fmla="*/ 0 h 5753325"/>
              <a:gd name="connsiteX2" fmla="*/ 6439047 w 6443456"/>
              <a:gd name="connsiteY2" fmla="*/ 147 h 5753325"/>
              <a:gd name="connsiteX3" fmla="*/ 6443456 w 6443456"/>
              <a:gd name="connsiteY3" fmla="*/ 130105 h 5753325"/>
              <a:gd name="connsiteX4" fmla="*/ 6422751 w 6443456"/>
              <a:gd name="connsiteY4" fmla="*/ 174163 h 5753325"/>
              <a:gd name="connsiteX5" fmla="*/ 6396598 w 6443456"/>
              <a:gd name="connsiteY5" fmla="*/ 274847 h 5753325"/>
              <a:gd name="connsiteX6" fmla="*/ 6337615 w 6443456"/>
              <a:gd name="connsiteY6" fmla="*/ 471794 h 5753325"/>
              <a:gd name="connsiteX7" fmla="*/ 6304423 w 6443456"/>
              <a:gd name="connsiteY7" fmla="*/ 582623 h 5753325"/>
              <a:gd name="connsiteX8" fmla="*/ 6303977 w 6443456"/>
              <a:gd name="connsiteY8" fmla="*/ 664291 h 5753325"/>
              <a:gd name="connsiteX9" fmla="*/ 6299372 w 6443456"/>
              <a:gd name="connsiteY9" fmla="*/ 697330 h 5753325"/>
              <a:gd name="connsiteX10" fmla="*/ 6309888 w 6443456"/>
              <a:gd name="connsiteY10" fmla="*/ 754001 h 5753325"/>
              <a:gd name="connsiteX11" fmla="*/ 6339879 w 6443456"/>
              <a:gd name="connsiteY11" fmla="*/ 811136 h 5753325"/>
              <a:gd name="connsiteX12" fmla="*/ 6330065 w 6443456"/>
              <a:gd name="connsiteY12" fmla="*/ 893399 h 5753325"/>
              <a:gd name="connsiteX13" fmla="*/ 6328618 w 6443456"/>
              <a:gd name="connsiteY13" fmla="*/ 1009766 h 5753325"/>
              <a:gd name="connsiteX14" fmla="*/ 6320797 w 6443456"/>
              <a:gd name="connsiteY14" fmla="*/ 1146964 h 5753325"/>
              <a:gd name="connsiteX15" fmla="*/ 6334400 w 6443456"/>
              <a:gd name="connsiteY15" fmla="*/ 1280757 h 5753325"/>
              <a:gd name="connsiteX16" fmla="*/ 6356023 w 6443456"/>
              <a:gd name="connsiteY16" fmla="*/ 1356227 h 5753325"/>
              <a:gd name="connsiteX17" fmla="*/ 6356157 w 6443456"/>
              <a:gd name="connsiteY17" fmla="*/ 1361967 h 5753325"/>
              <a:gd name="connsiteX18" fmla="*/ 6350613 w 6443456"/>
              <a:gd name="connsiteY18" fmla="*/ 1393569 h 5753325"/>
              <a:gd name="connsiteX19" fmla="*/ 6357062 w 6443456"/>
              <a:gd name="connsiteY19" fmla="*/ 1444071 h 5753325"/>
              <a:gd name="connsiteX20" fmla="*/ 6364832 w 6443456"/>
              <a:gd name="connsiteY20" fmla="*/ 1478763 h 5753325"/>
              <a:gd name="connsiteX21" fmla="*/ 6369745 w 6443456"/>
              <a:gd name="connsiteY21" fmla="*/ 1495680 h 5753325"/>
              <a:gd name="connsiteX22" fmla="*/ 6370898 w 6443456"/>
              <a:gd name="connsiteY22" fmla="*/ 1513331 h 5753325"/>
              <a:gd name="connsiteX23" fmla="*/ 6339773 w 6443456"/>
              <a:gd name="connsiteY23" fmla="*/ 1527414 h 5753325"/>
              <a:gd name="connsiteX24" fmla="*/ 6321854 w 6443456"/>
              <a:gd name="connsiteY24" fmla="*/ 1635366 h 5753325"/>
              <a:gd name="connsiteX25" fmla="*/ 6299489 w 6443456"/>
              <a:gd name="connsiteY25" fmla="*/ 1784860 h 5753325"/>
              <a:gd name="connsiteX26" fmla="*/ 6267878 w 6443456"/>
              <a:gd name="connsiteY26" fmla="*/ 1858572 h 5753325"/>
              <a:gd name="connsiteX27" fmla="*/ 6251146 w 6443456"/>
              <a:gd name="connsiteY27" fmla="*/ 1926167 h 5753325"/>
              <a:gd name="connsiteX28" fmla="*/ 6210686 w 6443456"/>
              <a:gd name="connsiteY28" fmla="*/ 2014834 h 5753325"/>
              <a:gd name="connsiteX29" fmla="*/ 6106652 w 6443456"/>
              <a:gd name="connsiteY29" fmla="*/ 2150572 h 5753325"/>
              <a:gd name="connsiteX30" fmla="*/ 6097813 w 6443456"/>
              <a:gd name="connsiteY30" fmla="*/ 2172208 h 5753325"/>
              <a:gd name="connsiteX31" fmla="*/ 6095990 w 6443456"/>
              <a:gd name="connsiteY31" fmla="*/ 2181185 h 5753325"/>
              <a:gd name="connsiteX32" fmla="*/ 6090126 w 6443456"/>
              <a:gd name="connsiteY32" fmla="*/ 2192533 h 5753325"/>
              <a:gd name="connsiteX33" fmla="*/ 6089503 w 6443456"/>
              <a:gd name="connsiteY33" fmla="*/ 2192543 h 5753325"/>
              <a:gd name="connsiteX34" fmla="*/ 6084946 w 6443456"/>
              <a:gd name="connsiteY34" fmla="*/ 2203694 h 5753325"/>
              <a:gd name="connsiteX35" fmla="*/ 5987861 w 6443456"/>
              <a:gd name="connsiteY35" fmla="*/ 2304868 h 5753325"/>
              <a:gd name="connsiteX36" fmla="*/ 5973439 w 6443456"/>
              <a:gd name="connsiteY36" fmla="*/ 2385635 h 5753325"/>
              <a:gd name="connsiteX37" fmla="*/ 5916727 w 6443456"/>
              <a:gd name="connsiteY37" fmla="*/ 2458777 h 5753325"/>
              <a:gd name="connsiteX38" fmla="*/ 5856524 w 6443456"/>
              <a:gd name="connsiteY38" fmla="*/ 2583281 h 5753325"/>
              <a:gd name="connsiteX39" fmla="*/ 5838091 w 6443456"/>
              <a:gd name="connsiteY39" fmla="*/ 2753474 h 5753325"/>
              <a:gd name="connsiteX40" fmla="*/ 5744296 w 6443456"/>
              <a:gd name="connsiteY40" fmla="*/ 2893276 h 5753325"/>
              <a:gd name="connsiteX41" fmla="*/ 5682522 w 6443456"/>
              <a:gd name="connsiteY41" fmla="*/ 3044368 h 5753325"/>
              <a:gd name="connsiteX42" fmla="*/ 5557886 w 6443456"/>
              <a:gd name="connsiteY42" fmla="*/ 3304853 h 5753325"/>
              <a:gd name="connsiteX43" fmla="*/ 5483942 w 6443456"/>
              <a:gd name="connsiteY43" fmla="*/ 3416604 h 5753325"/>
              <a:gd name="connsiteX44" fmla="*/ 5461007 w 6443456"/>
              <a:gd name="connsiteY44" fmla="*/ 3503742 h 5753325"/>
              <a:gd name="connsiteX45" fmla="*/ 5437889 w 6443456"/>
              <a:gd name="connsiteY45" fmla="*/ 3559927 h 5753325"/>
              <a:gd name="connsiteX46" fmla="*/ 5432770 w 6443456"/>
              <a:gd name="connsiteY46" fmla="*/ 3562948 h 5753325"/>
              <a:gd name="connsiteX47" fmla="*/ 5406795 w 6443456"/>
              <a:gd name="connsiteY47" fmla="*/ 3578594 h 5753325"/>
              <a:gd name="connsiteX48" fmla="*/ 5381495 w 6443456"/>
              <a:gd name="connsiteY48" fmla="*/ 3599883 h 5753325"/>
              <a:gd name="connsiteX49" fmla="*/ 5363689 w 6443456"/>
              <a:gd name="connsiteY49" fmla="*/ 3633299 h 5753325"/>
              <a:gd name="connsiteX50" fmla="*/ 5291870 w 6443456"/>
              <a:gd name="connsiteY50" fmla="*/ 3799039 h 5753325"/>
              <a:gd name="connsiteX51" fmla="*/ 5241600 w 6443456"/>
              <a:gd name="connsiteY51" fmla="*/ 3894238 h 5753325"/>
              <a:gd name="connsiteX52" fmla="*/ 5211041 w 6443456"/>
              <a:gd name="connsiteY52" fmla="*/ 3924184 h 5753325"/>
              <a:gd name="connsiteX53" fmla="*/ 5176073 w 6443456"/>
              <a:gd name="connsiteY53" fmla="*/ 3970179 h 5753325"/>
              <a:gd name="connsiteX54" fmla="*/ 5172826 w 6443456"/>
              <a:gd name="connsiteY54" fmla="*/ 3991773 h 5753325"/>
              <a:gd name="connsiteX55" fmla="*/ 5157053 w 6443456"/>
              <a:gd name="connsiteY55" fmla="*/ 3997708 h 5753325"/>
              <a:gd name="connsiteX56" fmla="*/ 5127922 w 6443456"/>
              <a:gd name="connsiteY56" fmla="*/ 4022660 h 5753325"/>
              <a:gd name="connsiteX57" fmla="*/ 5020872 w 6443456"/>
              <a:gd name="connsiteY57" fmla="*/ 4075951 h 5753325"/>
              <a:gd name="connsiteX58" fmla="*/ 4991410 w 6443456"/>
              <a:gd name="connsiteY58" fmla="*/ 4087598 h 5753325"/>
              <a:gd name="connsiteX59" fmla="*/ 4930112 w 6443456"/>
              <a:gd name="connsiteY59" fmla="*/ 4138459 h 5753325"/>
              <a:gd name="connsiteX60" fmla="*/ 4834224 w 6443456"/>
              <a:gd name="connsiteY60" fmla="*/ 4231643 h 5753325"/>
              <a:gd name="connsiteX61" fmla="*/ 4812599 w 6443456"/>
              <a:gd name="connsiteY61" fmla="*/ 4249449 h 5753325"/>
              <a:gd name="connsiteX62" fmla="*/ 4789188 w 6443456"/>
              <a:gd name="connsiteY62" fmla="*/ 4256678 h 5753325"/>
              <a:gd name="connsiteX63" fmla="*/ 4779554 w 6443456"/>
              <a:gd name="connsiteY63" fmla="*/ 4251313 h 5753325"/>
              <a:gd name="connsiteX64" fmla="*/ 4766885 w 6443456"/>
              <a:gd name="connsiteY64" fmla="*/ 4259812 h 5753325"/>
              <a:gd name="connsiteX65" fmla="*/ 4762510 w 6443456"/>
              <a:gd name="connsiteY65" fmla="*/ 4260383 h 5753325"/>
              <a:gd name="connsiteX66" fmla="*/ 4738416 w 6443456"/>
              <a:gd name="connsiteY66" fmla="*/ 4265355 h 5753325"/>
              <a:gd name="connsiteX67" fmla="*/ 4712007 w 6443456"/>
              <a:gd name="connsiteY67" fmla="*/ 4317892 h 5753325"/>
              <a:gd name="connsiteX68" fmla="*/ 4658930 w 6443456"/>
              <a:gd name="connsiteY68" fmla="*/ 4348041 h 5753325"/>
              <a:gd name="connsiteX69" fmla="*/ 4443526 w 6443456"/>
              <a:gd name="connsiteY69" fmla="*/ 4507851 h 5753325"/>
              <a:gd name="connsiteX70" fmla="*/ 4289766 w 6443456"/>
              <a:gd name="connsiteY70" fmla="*/ 4711450 h 5753325"/>
              <a:gd name="connsiteX71" fmla="*/ 4150870 w 6443456"/>
              <a:gd name="connsiteY71" fmla="*/ 4818480 h 5753325"/>
              <a:gd name="connsiteX72" fmla="*/ 4006639 w 6443456"/>
              <a:gd name="connsiteY72" fmla="*/ 4933815 h 5753325"/>
              <a:gd name="connsiteX73" fmla="*/ 3298210 w 6443456"/>
              <a:gd name="connsiteY73" fmla="*/ 5070790 h 5753325"/>
              <a:gd name="connsiteX74" fmla="*/ 2947678 w 6443456"/>
              <a:gd name="connsiteY74" fmla="*/ 5117869 h 5753325"/>
              <a:gd name="connsiteX75" fmla="*/ 2822169 w 6443456"/>
              <a:gd name="connsiteY75" fmla="*/ 5129396 h 5753325"/>
              <a:gd name="connsiteX76" fmla="*/ 2538773 w 6443456"/>
              <a:gd name="connsiteY76" fmla="*/ 5313397 h 5753325"/>
              <a:gd name="connsiteX77" fmla="*/ 2014500 w 6443456"/>
              <a:gd name="connsiteY77" fmla="*/ 5519744 h 5753325"/>
              <a:gd name="connsiteX78" fmla="*/ 1934391 w 6443456"/>
              <a:gd name="connsiteY78" fmla="*/ 5591335 h 5753325"/>
              <a:gd name="connsiteX79" fmla="*/ 1892550 w 6443456"/>
              <a:gd name="connsiteY79" fmla="*/ 5649708 h 5753325"/>
              <a:gd name="connsiteX80" fmla="*/ 1854769 w 6443456"/>
              <a:gd name="connsiteY80" fmla="*/ 5647691 h 5753325"/>
              <a:gd name="connsiteX81" fmla="*/ 1809461 w 6443456"/>
              <a:gd name="connsiteY81" fmla="*/ 5648628 h 5753325"/>
              <a:gd name="connsiteX82" fmla="*/ 1745150 w 6443456"/>
              <a:gd name="connsiteY82" fmla="*/ 5693879 h 5753325"/>
              <a:gd name="connsiteX83" fmla="*/ 1713375 w 6443456"/>
              <a:gd name="connsiteY83" fmla="*/ 5684672 h 5753325"/>
              <a:gd name="connsiteX84" fmla="*/ 1707808 w 6443456"/>
              <a:gd name="connsiteY84" fmla="*/ 5682611 h 5753325"/>
              <a:gd name="connsiteX85" fmla="*/ 1679313 w 6443456"/>
              <a:gd name="connsiteY85" fmla="*/ 5672360 h 5753325"/>
              <a:gd name="connsiteX86" fmla="*/ 1646933 w 6443456"/>
              <a:gd name="connsiteY86" fmla="*/ 5666227 h 5753325"/>
              <a:gd name="connsiteX87" fmla="*/ 1610055 w 6443456"/>
              <a:gd name="connsiteY87" fmla="*/ 5673643 h 5753325"/>
              <a:gd name="connsiteX88" fmla="*/ 1437641 w 6443456"/>
              <a:gd name="connsiteY88" fmla="*/ 5723266 h 5753325"/>
              <a:gd name="connsiteX89" fmla="*/ 1332869 w 6443456"/>
              <a:gd name="connsiteY89" fmla="*/ 5744752 h 5753325"/>
              <a:gd name="connsiteX90" fmla="*/ 1290525 w 6443456"/>
              <a:gd name="connsiteY90" fmla="*/ 5740036 h 5753325"/>
              <a:gd name="connsiteX91" fmla="*/ 1233107 w 6443456"/>
              <a:gd name="connsiteY91" fmla="*/ 5742106 h 5753325"/>
              <a:gd name="connsiteX92" fmla="*/ 1214532 w 6443456"/>
              <a:gd name="connsiteY92" fmla="*/ 5753325 h 5753325"/>
              <a:gd name="connsiteX93" fmla="*/ 1199955 w 6443456"/>
              <a:gd name="connsiteY93" fmla="*/ 5744831 h 5753325"/>
              <a:gd name="connsiteX94" fmla="*/ 1162337 w 6443456"/>
              <a:gd name="connsiteY94" fmla="*/ 5738048 h 5753325"/>
              <a:gd name="connsiteX95" fmla="*/ 1053457 w 6443456"/>
              <a:gd name="connsiteY95" fmla="*/ 5688676 h 5753325"/>
              <a:gd name="connsiteX96" fmla="*/ 1025798 w 6443456"/>
              <a:gd name="connsiteY96" fmla="*/ 5673166 h 5753325"/>
              <a:gd name="connsiteX97" fmla="*/ 947900 w 6443456"/>
              <a:gd name="connsiteY97" fmla="*/ 5657848 h 5753325"/>
              <a:gd name="connsiteX98" fmla="*/ 815627 w 6443456"/>
              <a:gd name="connsiteY98" fmla="*/ 5642557 h 5753325"/>
              <a:gd name="connsiteX99" fmla="*/ 788251 w 6443456"/>
              <a:gd name="connsiteY99" fmla="*/ 5637065 h 5753325"/>
              <a:gd name="connsiteX100" fmla="*/ 767822 w 6443456"/>
              <a:gd name="connsiteY100" fmla="*/ 5623450 h 5753325"/>
              <a:gd name="connsiteX101" fmla="*/ 765791 w 6443456"/>
              <a:gd name="connsiteY101" fmla="*/ 5612539 h 5753325"/>
              <a:gd name="connsiteX102" fmla="*/ 751230 w 6443456"/>
              <a:gd name="connsiteY102" fmla="*/ 5608092 h 5753325"/>
              <a:gd name="connsiteX103" fmla="*/ 748008 w 6443456"/>
              <a:gd name="connsiteY103" fmla="*/ 5605052 h 5753325"/>
              <a:gd name="connsiteX104" fmla="*/ 728871 w 6443456"/>
              <a:gd name="connsiteY104" fmla="*/ 5589469 h 5753325"/>
              <a:gd name="connsiteX105" fmla="*/ 671898 w 6443456"/>
              <a:gd name="connsiteY105" fmla="*/ 5602363 h 5753325"/>
              <a:gd name="connsiteX106" fmla="*/ 615065 w 6443456"/>
              <a:gd name="connsiteY106" fmla="*/ 5580257 h 5753325"/>
              <a:gd name="connsiteX107" fmla="*/ 355785 w 6443456"/>
              <a:gd name="connsiteY107" fmla="*/ 5514383 h 5753325"/>
              <a:gd name="connsiteX108" fmla="*/ 102269 w 6443456"/>
              <a:gd name="connsiteY108" fmla="*/ 5524347 h 5753325"/>
              <a:gd name="connsiteX109" fmla="*/ 13160 w 6443456"/>
              <a:gd name="connsiteY109" fmla="*/ 5514159 h 5753325"/>
              <a:gd name="connsiteX110" fmla="*/ 0 w 6443456"/>
              <a:gd name="connsiteY110" fmla="*/ 5511735 h 5753325"/>
              <a:gd name="connsiteX111" fmla="*/ 0 w 6443456"/>
              <a:gd name="connsiteY111" fmla="*/ 0 h 5753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6443456" h="5753325">
                <a:moveTo>
                  <a:pt x="0" y="0"/>
                </a:moveTo>
                <a:lnTo>
                  <a:pt x="6438980" y="0"/>
                </a:lnTo>
                <a:cubicBezTo>
                  <a:pt x="6439002" y="49"/>
                  <a:pt x="6439025" y="98"/>
                  <a:pt x="6439047" y="147"/>
                </a:cubicBezTo>
                <a:lnTo>
                  <a:pt x="6443456" y="130105"/>
                </a:lnTo>
                <a:cubicBezTo>
                  <a:pt x="6430828" y="154008"/>
                  <a:pt x="6411458" y="168030"/>
                  <a:pt x="6422751" y="174163"/>
                </a:cubicBezTo>
                <a:cubicBezTo>
                  <a:pt x="6418487" y="214830"/>
                  <a:pt x="6390727" y="235497"/>
                  <a:pt x="6396598" y="274847"/>
                </a:cubicBezTo>
                <a:cubicBezTo>
                  <a:pt x="6403386" y="335822"/>
                  <a:pt x="6333127" y="414969"/>
                  <a:pt x="6337615" y="471794"/>
                </a:cubicBezTo>
                <a:cubicBezTo>
                  <a:pt x="6324407" y="534783"/>
                  <a:pt x="6296331" y="556933"/>
                  <a:pt x="6304423" y="582623"/>
                </a:cubicBezTo>
                <a:cubicBezTo>
                  <a:pt x="6293676" y="611941"/>
                  <a:pt x="6296956" y="631352"/>
                  <a:pt x="6303977" y="664291"/>
                </a:cubicBezTo>
                <a:cubicBezTo>
                  <a:pt x="6302444" y="677879"/>
                  <a:pt x="6301462" y="685268"/>
                  <a:pt x="6299372" y="697330"/>
                </a:cubicBezTo>
                <a:cubicBezTo>
                  <a:pt x="6314387" y="714913"/>
                  <a:pt x="6313827" y="721408"/>
                  <a:pt x="6309888" y="754001"/>
                </a:cubicBezTo>
                <a:cubicBezTo>
                  <a:pt x="6306930" y="769492"/>
                  <a:pt x="6343751" y="814234"/>
                  <a:pt x="6339879" y="811136"/>
                </a:cubicBezTo>
                <a:lnTo>
                  <a:pt x="6330065" y="893399"/>
                </a:lnTo>
                <a:cubicBezTo>
                  <a:pt x="6341065" y="929331"/>
                  <a:pt x="6340586" y="969703"/>
                  <a:pt x="6328618" y="1009766"/>
                </a:cubicBezTo>
                <a:cubicBezTo>
                  <a:pt x="6286987" y="1110847"/>
                  <a:pt x="6336677" y="1067927"/>
                  <a:pt x="6320797" y="1146964"/>
                </a:cubicBezTo>
                <a:cubicBezTo>
                  <a:pt x="6308238" y="1199586"/>
                  <a:pt x="6355190" y="1221191"/>
                  <a:pt x="6334400" y="1280757"/>
                </a:cubicBezTo>
                <a:lnTo>
                  <a:pt x="6356023" y="1356227"/>
                </a:lnTo>
                <a:cubicBezTo>
                  <a:pt x="6356068" y="1358140"/>
                  <a:pt x="6356112" y="1360054"/>
                  <a:pt x="6356157" y="1361967"/>
                </a:cubicBezTo>
                <a:cubicBezTo>
                  <a:pt x="6355533" y="1373512"/>
                  <a:pt x="6353847" y="1384370"/>
                  <a:pt x="6350613" y="1393569"/>
                </a:cubicBezTo>
                <a:cubicBezTo>
                  <a:pt x="6364468" y="1383914"/>
                  <a:pt x="6345614" y="1435855"/>
                  <a:pt x="6357062" y="1444071"/>
                </a:cubicBezTo>
                <a:cubicBezTo>
                  <a:pt x="6366618" y="1448518"/>
                  <a:pt x="6363125" y="1465312"/>
                  <a:pt x="6364832" y="1478763"/>
                </a:cubicBezTo>
                <a:cubicBezTo>
                  <a:pt x="6367033" y="1481449"/>
                  <a:pt x="6368644" y="1487606"/>
                  <a:pt x="6369745" y="1495680"/>
                </a:cubicBezTo>
                <a:cubicBezTo>
                  <a:pt x="6370129" y="1501564"/>
                  <a:pt x="6370514" y="1507447"/>
                  <a:pt x="6370898" y="1513331"/>
                </a:cubicBezTo>
                <a:lnTo>
                  <a:pt x="6339773" y="1527414"/>
                </a:lnTo>
                <a:cubicBezTo>
                  <a:pt x="6334226" y="1566662"/>
                  <a:pt x="6321052" y="1604564"/>
                  <a:pt x="6321854" y="1635366"/>
                </a:cubicBezTo>
                <a:cubicBezTo>
                  <a:pt x="6320655" y="1701187"/>
                  <a:pt x="6292278" y="1721205"/>
                  <a:pt x="6299489" y="1784860"/>
                </a:cubicBezTo>
                <a:cubicBezTo>
                  <a:pt x="6294212" y="1831400"/>
                  <a:pt x="6277478" y="1829559"/>
                  <a:pt x="6267878" y="1858572"/>
                </a:cubicBezTo>
                <a:lnTo>
                  <a:pt x="6251146" y="1926167"/>
                </a:lnTo>
                <a:lnTo>
                  <a:pt x="6210686" y="2014834"/>
                </a:lnTo>
                <a:lnTo>
                  <a:pt x="6106652" y="2150572"/>
                </a:lnTo>
                <a:lnTo>
                  <a:pt x="6097813" y="2172208"/>
                </a:lnTo>
                <a:lnTo>
                  <a:pt x="6095990" y="2181185"/>
                </a:lnTo>
                <a:cubicBezTo>
                  <a:pt x="6094176" y="2187056"/>
                  <a:pt x="6092249" y="2190556"/>
                  <a:pt x="6090126" y="2192533"/>
                </a:cubicBezTo>
                <a:lnTo>
                  <a:pt x="6089503" y="2192543"/>
                </a:lnTo>
                <a:lnTo>
                  <a:pt x="6084946" y="2203694"/>
                </a:lnTo>
                <a:cubicBezTo>
                  <a:pt x="6068006" y="2222414"/>
                  <a:pt x="6006445" y="2274546"/>
                  <a:pt x="5987861" y="2304868"/>
                </a:cubicBezTo>
                <a:lnTo>
                  <a:pt x="5973439" y="2385635"/>
                </a:lnTo>
                <a:lnTo>
                  <a:pt x="5916727" y="2458777"/>
                </a:lnTo>
                <a:cubicBezTo>
                  <a:pt x="5897241" y="2491718"/>
                  <a:pt x="5869630" y="2534165"/>
                  <a:pt x="5856524" y="2583281"/>
                </a:cubicBezTo>
                <a:cubicBezTo>
                  <a:pt x="5857506" y="2592319"/>
                  <a:pt x="5833326" y="2744711"/>
                  <a:pt x="5838091" y="2753474"/>
                </a:cubicBezTo>
                <a:cubicBezTo>
                  <a:pt x="5785248" y="2871502"/>
                  <a:pt x="5778642" y="2803565"/>
                  <a:pt x="5744296" y="2893276"/>
                </a:cubicBezTo>
                <a:cubicBezTo>
                  <a:pt x="5695297" y="2988328"/>
                  <a:pt x="5724634" y="2958553"/>
                  <a:pt x="5682522" y="3044368"/>
                </a:cubicBezTo>
                <a:cubicBezTo>
                  <a:pt x="5632185" y="3125072"/>
                  <a:pt x="5597317" y="3217236"/>
                  <a:pt x="5557886" y="3304853"/>
                </a:cubicBezTo>
                <a:cubicBezTo>
                  <a:pt x="5482395" y="3325072"/>
                  <a:pt x="5519234" y="3371478"/>
                  <a:pt x="5483942" y="3416604"/>
                </a:cubicBezTo>
                <a:cubicBezTo>
                  <a:pt x="5462927" y="3437263"/>
                  <a:pt x="5484515" y="3475608"/>
                  <a:pt x="5461007" y="3503742"/>
                </a:cubicBezTo>
                <a:cubicBezTo>
                  <a:pt x="5452964" y="3510933"/>
                  <a:pt x="5447709" y="3554203"/>
                  <a:pt x="5437889" y="3559927"/>
                </a:cubicBezTo>
                <a:lnTo>
                  <a:pt x="5432770" y="3562948"/>
                </a:lnTo>
                <a:lnTo>
                  <a:pt x="5406795" y="3578594"/>
                </a:lnTo>
                <a:lnTo>
                  <a:pt x="5381495" y="3599883"/>
                </a:lnTo>
                <a:cubicBezTo>
                  <a:pt x="5373777" y="3608845"/>
                  <a:pt x="5367528" y="3619642"/>
                  <a:pt x="5363689" y="3633299"/>
                </a:cubicBezTo>
                <a:cubicBezTo>
                  <a:pt x="5370837" y="3689178"/>
                  <a:pt x="5280250" y="3728687"/>
                  <a:pt x="5291870" y="3799039"/>
                </a:cubicBezTo>
                <a:cubicBezTo>
                  <a:pt x="5291660" y="3823262"/>
                  <a:pt x="5263601" y="3888134"/>
                  <a:pt x="5241600" y="3894238"/>
                </a:cubicBezTo>
                <a:cubicBezTo>
                  <a:pt x="5232312" y="3906493"/>
                  <a:pt x="5231731" y="3924583"/>
                  <a:pt x="5211041" y="3924184"/>
                </a:cubicBezTo>
                <a:cubicBezTo>
                  <a:pt x="5184976" y="3926521"/>
                  <a:pt x="5198956" y="3986438"/>
                  <a:pt x="5176073" y="3970179"/>
                </a:cubicBezTo>
                <a:lnTo>
                  <a:pt x="5172826" y="3991773"/>
                </a:lnTo>
                <a:lnTo>
                  <a:pt x="5157053" y="3997708"/>
                </a:lnTo>
                <a:cubicBezTo>
                  <a:pt x="5140589" y="4003541"/>
                  <a:pt x="5128715" y="4008828"/>
                  <a:pt x="5127922" y="4022660"/>
                </a:cubicBezTo>
                <a:cubicBezTo>
                  <a:pt x="5105225" y="4035701"/>
                  <a:pt x="5043623" y="4065128"/>
                  <a:pt x="5020872" y="4075951"/>
                </a:cubicBezTo>
                <a:cubicBezTo>
                  <a:pt x="5006705" y="4069570"/>
                  <a:pt x="5001251" y="4081880"/>
                  <a:pt x="4991410" y="4087598"/>
                </a:cubicBezTo>
                <a:cubicBezTo>
                  <a:pt x="4974522" y="4085320"/>
                  <a:pt x="4937025" y="4121806"/>
                  <a:pt x="4930112" y="4138459"/>
                </a:cubicBezTo>
                <a:cubicBezTo>
                  <a:pt x="4918473" y="4190437"/>
                  <a:pt x="4844909" y="4190974"/>
                  <a:pt x="4834224" y="4231643"/>
                </a:cubicBezTo>
                <a:cubicBezTo>
                  <a:pt x="4827758" y="4239937"/>
                  <a:pt x="4820427" y="4245543"/>
                  <a:pt x="4812599" y="4249449"/>
                </a:cubicBezTo>
                <a:lnTo>
                  <a:pt x="4789188" y="4256678"/>
                </a:lnTo>
                <a:lnTo>
                  <a:pt x="4779554" y="4251313"/>
                </a:lnTo>
                <a:lnTo>
                  <a:pt x="4766885" y="4259812"/>
                </a:lnTo>
                <a:lnTo>
                  <a:pt x="4762510" y="4260383"/>
                </a:lnTo>
                <a:cubicBezTo>
                  <a:pt x="4754131" y="4261437"/>
                  <a:pt x="4745977" y="4262766"/>
                  <a:pt x="4738416" y="4265355"/>
                </a:cubicBezTo>
                <a:cubicBezTo>
                  <a:pt x="4764694" y="4302719"/>
                  <a:pt x="4678447" y="4293536"/>
                  <a:pt x="4712007" y="4317892"/>
                </a:cubicBezTo>
                <a:cubicBezTo>
                  <a:pt x="4675039" y="4338619"/>
                  <a:pt x="4716682" y="4356361"/>
                  <a:pt x="4658930" y="4348041"/>
                </a:cubicBezTo>
                <a:cubicBezTo>
                  <a:pt x="4614182" y="4379702"/>
                  <a:pt x="4505053" y="4447283"/>
                  <a:pt x="4443526" y="4507851"/>
                </a:cubicBezTo>
                <a:cubicBezTo>
                  <a:pt x="4410144" y="4540439"/>
                  <a:pt x="4338540" y="4659677"/>
                  <a:pt x="4289766" y="4711450"/>
                </a:cubicBezTo>
                <a:cubicBezTo>
                  <a:pt x="4238344" y="4747694"/>
                  <a:pt x="4215457" y="4807131"/>
                  <a:pt x="4150870" y="4818480"/>
                </a:cubicBezTo>
                <a:cubicBezTo>
                  <a:pt x="4103683" y="4855538"/>
                  <a:pt x="4148748" y="4891762"/>
                  <a:pt x="4006639" y="4933815"/>
                </a:cubicBezTo>
                <a:cubicBezTo>
                  <a:pt x="3736045" y="4990755"/>
                  <a:pt x="3474704" y="5040115"/>
                  <a:pt x="3298210" y="5070790"/>
                </a:cubicBezTo>
                <a:cubicBezTo>
                  <a:pt x="3121717" y="5101466"/>
                  <a:pt x="3041810" y="5115566"/>
                  <a:pt x="2947678" y="5117869"/>
                </a:cubicBezTo>
                <a:cubicBezTo>
                  <a:pt x="2853544" y="5120174"/>
                  <a:pt x="2858560" y="5135060"/>
                  <a:pt x="2822169" y="5129396"/>
                </a:cubicBezTo>
                <a:lnTo>
                  <a:pt x="2538773" y="5313397"/>
                </a:lnTo>
                <a:cubicBezTo>
                  <a:pt x="2405817" y="5334661"/>
                  <a:pt x="2144167" y="5431620"/>
                  <a:pt x="2014500" y="5519744"/>
                </a:cubicBezTo>
                <a:cubicBezTo>
                  <a:pt x="1982084" y="5541774"/>
                  <a:pt x="1956346" y="5565847"/>
                  <a:pt x="1934391" y="5591335"/>
                </a:cubicBezTo>
                <a:lnTo>
                  <a:pt x="1892550" y="5649708"/>
                </a:lnTo>
                <a:lnTo>
                  <a:pt x="1854769" y="5647691"/>
                </a:lnTo>
                <a:cubicBezTo>
                  <a:pt x="1838936" y="5647705"/>
                  <a:pt x="1823701" y="5648312"/>
                  <a:pt x="1809461" y="5648628"/>
                </a:cubicBezTo>
                <a:cubicBezTo>
                  <a:pt x="1834147" y="5698228"/>
                  <a:pt x="1737274" y="5633540"/>
                  <a:pt x="1745150" y="5693879"/>
                </a:cubicBezTo>
                <a:cubicBezTo>
                  <a:pt x="1734532" y="5692199"/>
                  <a:pt x="1724002" y="5688669"/>
                  <a:pt x="1713375" y="5684672"/>
                </a:cubicBezTo>
                <a:lnTo>
                  <a:pt x="1707808" y="5682611"/>
                </a:lnTo>
                <a:lnTo>
                  <a:pt x="1679313" y="5672360"/>
                </a:lnTo>
                <a:lnTo>
                  <a:pt x="1646933" y="5666227"/>
                </a:lnTo>
                <a:cubicBezTo>
                  <a:pt x="1635170" y="5665926"/>
                  <a:pt x="1622939" y="5667937"/>
                  <a:pt x="1610055" y="5673643"/>
                </a:cubicBezTo>
                <a:cubicBezTo>
                  <a:pt x="1571890" y="5714775"/>
                  <a:pt x="1484024" y="5669440"/>
                  <a:pt x="1437641" y="5723266"/>
                </a:cubicBezTo>
                <a:cubicBezTo>
                  <a:pt x="1418992" y="5738521"/>
                  <a:pt x="1351540" y="5757985"/>
                  <a:pt x="1332869" y="5744752"/>
                </a:cubicBezTo>
                <a:cubicBezTo>
                  <a:pt x="1317589" y="5745326"/>
                  <a:pt x="1303391" y="5756388"/>
                  <a:pt x="1290525" y="5740036"/>
                </a:cubicBezTo>
                <a:cubicBezTo>
                  <a:pt x="1272146" y="5721242"/>
                  <a:pt x="1235243" y="5770261"/>
                  <a:pt x="1233107" y="5742106"/>
                </a:cubicBezTo>
                <a:lnTo>
                  <a:pt x="1214532" y="5753325"/>
                </a:lnTo>
                <a:lnTo>
                  <a:pt x="1199955" y="5744831"/>
                </a:lnTo>
                <a:cubicBezTo>
                  <a:pt x="1185016" y="5735734"/>
                  <a:pt x="1173414" y="5729861"/>
                  <a:pt x="1162337" y="5738048"/>
                </a:cubicBezTo>
                <a:cubicBezTo>
                  <a:pt x="1137920" y="5728689"/>
                  <a:pt x="1076212" y="5699490"/>
                  <a:pt x="1053457" y="5688676"/>
                </a:cubicBezTo>
                <a:cubicBezTo>
                  <a:pt x="1049315" y="5673592"/>
                  <a:pt x="1036434" y="5677184"/>
                  <a:pt x="1025798" y="5673166"/>
                </a:cubicBezTo>
                <a:cubicBezTo>
                  <a:pt x="1016787" y="5658576"/>
                  <a:pt x="965030" y="5652626"/>
                  <a:pt x="947900" y="5657848"/>
                </a:cubicBezTo>
                <a:cubicBezTo>
                  <a:pt x="900757" y="5681878"/>
                  <a:pt x="853518" y="5624981"/>
                  <a:pt x="815627" y="5642557"/>
                </a:cubicBezTo>
                <a:cubicBezTo>
                  <a:pt x="805172" y="5642805"/>
                  <a:pt x="796221" y="5640669"/>
                  <a:pt x="788251" y="5637065"/>
                </a:cubicBezTo>
                <a:lnTo>
                  <a:pt x="767822" y="5623450"/>
                </a:lnTo>
                <a:lnTo>
                  <a:pt x="765791" y="5612539"/>
                </a:lnTo>
                <a:lnTo>
                  <a:pt x="751230" y="5608092"/>
                </a:lnTo>
                <a:lnTo>
                  <a:pt x="748008" y="5605052"/>
                </a:lnTo>
                <a:cubicBezTo>
                  <a:pt x="741868" y="5599203"/>
                  <a:pt x="735661" y="5593704"/>
                  <a:pt x="728871" y="5589469"/>
                </a:cubicBezTo>
                <a:cubicBezTo>
                  <a:pt x="717035" y="5633700"/>
                  <a:pt x="669153" y="5560747"/>
                  <a:pt x="671898" y="5602363"/>
                </a:cubicBezTo>
                <a:cubicBezTo>
                  <a:pt x="632522" y="5586794"/>
                  <a:pt x="645467" y="5630489"/>
                  <a:pt x="615065" y="5580257"/>
                </a:cubicBezTo>
                <a:cubicBezTo>
                  <a:pt x="562379" y="5565593"/>
                  <a:pt x="441250" y="5523701"/>
                  <a:pt x="355785" y="5514383"/>
                </a:cubicBezTo>
                <a:cubicBezTo>
                  <a:pt x="309622" y="5509152"/>
                  <a:pt x="172894" y="5529342"/>
                  <a:pt x="102269" y="5524347"/>
                </a:cubicBezTo>
                <a:cubicBezTo>
                  <a:pt x="72050" y="5515878"/>
                  <a:pt x="41939" y="5516649"/>
                  <a:pt x="13160" y="5514159"/>
                </a:cubicBezTo>
                <a:lnTo>
                  <a:pt x="0" y="551173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1738220F-9F46-0763-154E-F5BA5E7D9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68891"/>
            <a:ext cx="4259731" cy="1985085"/>
          </a:xfrm>
        </p:spPr>
        <p:txBody>
          <a:bodyPr anchor="b">
            <a:normAutofit/>
          </a:bodyPr>
          <a:lstStyle/>
          <a:p>
            <a:pPr algn="ctr"/>
            <a:r>
              <a:rPr lang="ja-JP" altLang="en-US" dirty="0"/>
              <a:t>敵システム</a:t>
            </a:r>
            <a:br>
              <a:rPr lang="en-US" altLang="ja-JP" dirty="0"/>
            </a:br>
            <a:r>
              <a:rPr lang="en-US" altLang="ja-JP" dirty="0"/>
              <a:t>	</a:t>
            </a:r>
            <a:r>
              <a:rPr lang="ja-JP" altLang="en-US"/>
              <a:t>オブジェクト構造</a:t>
            </a:r>
            <a:endParaRPr lang="zh-CN" alt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F93DC6C-1BFD-4414-BF23-471C8831C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664" y="3440576"/>
            <a:ext cx="4114800" cy="2675059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08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图片 4" descr="图形用户界面, 文本, 应用程序&#10;&#10;AI 生成的内容可能不正确。">
            <a:extLst>
              <a:ext uri="{FF2B5EF4-FFF2-40B4-BE49-F238E27FC236}">
                <a16:creationId xmlns:a16="http://schemas.microsoft.com/office/drawing/2014/main" id="{DFC69882-C7E3-EEA0-3153-844E9995F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17" y="3984692"/>
            <a:ext cx="3836894" cy="1592436"/>
          </a:xfrm>
          <a:prstGeom prst="rect">
            <a:avLst/>
          </a:prstGeom>
        </p:spPr>
      </p:pic>
      <p:sp>
        <p:nvSpPr>
          <p:cNvPr id="28" name="Rectangle 6">
            <a:extLst>
              <a:ext uri="{FF2B5EF4-FFF2-40B4-BE49-F238E27FC236}">
                <a16:creationId xmlns:a16="http://schemas.microsoft.com/office/drawing/2014/main" id="{001928A5-13A8-4372-8A77-BCAAE5553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4188" y="5840345"/>
            <a:ext cx="1707751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3112EF-FCA7-5AA7-4510-D43AB5FF7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6415" y="723153"/>
            <a:ext cx="4555782" cy="5392482"/>
          </a:xfrm>
        </p:spPr>
        <p:txBody>
          <a:bodyPr anchor="ctr">
            <a:normAutofit/>
          </a:bodyPr>
          <a:lstStyle/>
          <a:p>
            <a:pPr lvl="1"/>
            <a:endParaRPr lang="en-US" altLang="ja-JP" sz="1400"/>
          </a:p>
          <a:p>
            <a:r>
              <a:rPr lang="en-US" altLang="ja-JP" sz="1400" b="1"/>
              <a:t>TestMon</a:t>
            </a:r>
            <a:r>
              <a:rPr lang="ja-JP" altLang="en-US" sz="1400" b="1"/>
              <a:t>（</a:t>
            </a:r>
            <a:r>
              <a:rPr lang="en-US" altLang="ja-JP" sz="1400" b="1"/>
              <a:t>Base Prefab</a:t>
            </a:r>
            <a:r>
              <a:rPr lang="ja-JP" altLang="en-US" sz="1400" b="1"/>
              <a:t>）</a:t>
            </a:r>
            <a:r>
              <a:rPr lang="en-US" altLang="ja-JP" sz="1400"/>
              <a:t>: </a:t>
            </a:r>
            <a:r>
              <a:rPr lang="ja-JP" altLang="en-US" sz="1400"/>
              <a:t>全ての敵の共通基盤</a:t>
            </a:r>
            <a:endParaRPr lang="en-US" altLang="ja-JP" sz="1400"/>
          </a:p>
          <a:p>
            <a:r>
              <a:rPr lang="en-US" altLang="ja-JP" sz="1400" b="1"/>
              <a:t>Status</a:t>
            </a:r>
            <a:r>
              <a:rPr lang="en-US" altLang="ja-JP" sz="1400"/>
              <a:t>:</a:t>
            </a:r>
          </a:p>
          <a:p>
            <a:pPr lvl="1"/>
            <a:r>
              <a:rPr lang="en-US" altLang="ja-JP" sz="1400"/>
              <a:t>HP</a:t>
            </a:r>
            <a:r>
              <a:rPr lang="ja-JP" altLang="en-US" sz="1400"/>
              <a:t>、攻撃力などの数値を管理。</a:t>
            </a:r>
            <a:r>
              <a:rPr lang="en-US" altLang="ja-JP" sz="1400"/>
              <a:t>ScriptableObject</a:t>
            </a:r>
            <a:r>
              <a:rPr lang="ja-JP" altLang="en-US" sz="1400"/>
              <a:t>からデータを読み込む。</a:t>
            </a:r>
          </a:p>
          <a:p>
            <a:r>
              <a:rPr lang="en-US" altLang="ja-JP" sz="1400" b="1"/>
              <a:t>Visual</a:t>
            </a:r>
            <a:r>
              <a:rPr lang="en-US" altLang="ja-JP" sz="1400"/>
              <a:t>:</a:t>
            </a:r>
          </a:p>
          <a:p>
            <a:pPr lvl="1"/>
            <a:r>
              <a:rPr lang="ja-JP" altLang="en-US" sz="1400"/>
              <a:t>スプライトやアニメーション管理。ロジックと切り離すことで、見た目の差し替えを容易に。</a:t>
            </a:r>
          </a:p>
          <a:p>
            <a:r>
              <a:rPr lang="en-US" altLang="ja-JP" sz="1400" b="1"/>
              <a:t>Detector</a:t>
            </a:r>
            <a:r>
              <a:rPr lang="en-US" altLang="ja-JP" sz="1400"/>
              <a:t>:</a:t>
            </a:r>
          </a:p>
          <a:p>
            <a:pPr lvl="1"/>
            <a:r>
              <a:rPr lang="ja-JP" altLang="en-US" sz="1400"/>
              <a:t>プレイヤー検知専用パーツ。視界範囲や接触判定を行う。</a:t>
            </a:r>
          </a:p>
          <a:p>
            <a:r>
              <a:rPr lang="en-US" altLang="ja-JP" sz="1400" b="1"/>
              <a:t>AttackPivot</a:t>
            </a:r>
            <a:r>
              <a:rPr lang="en-US" altLang="ja-JP" sz="1400"/>
              <a:t>:</a:t>
            </a:r>
          </a:p>
          <a:p>
            <a:pPr lvl="1"/>
            <a:r>
              <a:rPr lang="ja-JP" altLang="en-US" sz="1400"/>
              <a:t>攻撃判定の発生源。本体とは独立して回転・制御可能。</a:t>
            </a:r>
          </a:p>
          <a:p>
            <a:endParaRPr lang="en-US" altLang="ja-JP" sz="1400"/>
          </a:p>
          <a:p>
            <a:r>
              <a:rPr lang="ja-JP" altLang="en-US" sz="1400" b="1"/>
              <a:t>意図</a:t>
            </a:r>
            <a:r>
              <a:rPr lang="en-US" altLang="ja-JP" sz="1400"/>
              <a:t>: </a:t>
            </a:r>
            <a:r>
              <a:rPr lang="ja-JP" altLang="en-US" sz="1400"/>
              <a:t>機能ごとにコンポーネントを分離（疎結合）し、バグの特定と機能拡張を容易にする。</a:t>
            </a:r>
          </a:p>
          <a:p>
            <a:pPr lvl="2"/>
            <a:endParaRPr lang="en-US" altLang="ja-JP" sz="1400"/>
          </a:p>
        </p:txBody>
      </p:sp>
    </p:spTree>
    <p:extLst>
      <p:ext uri="{BB962C8B-B14F-4D97-AF65-F5344CB8AC3E}">
        <p14:creationId xmlns:p14="http://schemas.microsoft.com/office/powerpoint/2010/main" val="4095184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50256A-647C-051D-92BF-DD20BAC05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C338A26D-66FD-2203-8A39-E99AB7F24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ja-JP" altLang="en-US" dirty="0"/>
              <a:t>敵システム</a:t>
            </a:r>
            <a:br>
              <a:rPr lang="en-US" altLang="ja-JP" dirty="0"/>
            </a:br>
            <a:r>
              <a:rPr lang="en-US" altLang="ja-JP" dirty="0"/>
              <a:t>		</a:t>
            </a:r>
            <a:r>
              <a:rPr lang="en-US" altLang="ja-JP" sz="3200" dirty="0"/>
              <a:t>AI</a:t>
            </a:r>
            <a:r>
              <a:rPr lang="ja-JP" altLang="en-US" sz="3200" dirty="0"/>
              <a:t>構造概要</a:t>
            </a:r>
            <a:endParaRPr lang="zh-CN" alt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4DF6DC1-7E79-FADC-857F-CD459A32CF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5999" y="713313"/>
            <a:ext cx="5257801" cy="54313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複合構造（Composite Structure）を採用</a:t>
            </a:r>
            <a:endParaRPr kumimoji="0" lang="zh-CN" altLang="zh-CN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EnemyBrain（メインAI）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有限ステートマシン（FSM）で敵の状態遷移を管理。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主なState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Idle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待機・索敵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2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Patrol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巡回（固定ルート or ランダム）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3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Chase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プレイヤー発見・追跡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4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Battle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攻撃範囲内到達・戦闘モード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役割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「今、何をするべきか」という</a:t>
            </a:r>
            <a:r>
              <a:rPr kumimoji="0" lang="zh-CN" altLang="zh-CN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意思決定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のみを行う。具体的な攻撃処理は行わない。</a:t>
            </a:r>
          </a:p>
        </p:txBody>
      </p:sp>
    </p:spTree>
    <p:extLst>
      <p:ext uri="{BB962C8B-B14F-4D97-AF65-F5344CB8AC3E}">
        <p14:creationId xmlns:p14="http://schemas.microsoft.com/office/powerpoint/2010/main" val="1637811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3D7E5F-15CC-D5A1-6CAC-53487E901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0741393E-C764-4C6F-8886-35CFF2E48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1">
            <a:extLst>
              <a:ext uri="{FF2B5EF4-FFF2-40B4-BE49-F238E27FC236}">
                <a16:creationId xmlns:a16="http://schemas.microsoft.com/office/drawing/2014/main" id="{390890DC-37FF-4B49-BD4C-FE4232F69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52708" cy="6858000"/>
          </a:xfrm>
          <a:custGeom>
            <a:avLst/>
            <a:gdLst>
              <a:gd name="connsiteX0" fmla="*/ 0 w 5552708"/>
              <a:gd name="connsiteY0" fmla="*/ 0 h 6858000"/>
              <a:gd name="connsiteX1" fmla="*/ 5443651 w 5552708"/>
              <a:gd name="connsiteY1" fmla="*/ 0 h 6858000"/>
              <a:gd name="connsiteX2" fmla="*/ 5443781 w 5552708"/>
              <a:gd name="connsiteY2" fmla="*/ 512 h 6858000"/>
              <a:gd name="connsiteX3" fmla="*/ 5444033 w 5552708"/>
              <a:gd name="connsiteY3" fmla="*/ 20501 h 6858000"/>
              <a:gd name="connsiteX4" fmla="*/ 5439390 w 5552708"/>
              <a:gd name="connsiteY4" fmla="*/ 44768 h 6858000"/>
              <a:gd name="connsiteX5" fmla="*/ 5443913 w 5552708"/>
              <a:gd name="connsiteY5" fmla="*/ 104988 h 6858000"/>
              <a:gd name="connsiteX6" fmla="*/ 5458241 w 5552708"/>
              <a:gd name="connsiteY6" fmla="*/ 204162 h 6858000"/>
              <a:gd name="connsiteX7" fmla="*/ 5459763 w 5552708"/>
              <a:gd name="connsiteY7" fmla="*/ 225360 h 6858000"/>
              <a:gd name="connsiteX8" fmla="*/ 5454996 w 5552708"/>
              <a:gd name="connsiteY8" fmla="*/ 243902 h 6858000"/>
              <a:gd name="connsiteX9" fmla="*/ 5448597 w 5552708"/>
              <a:gd name="connsiteY9" fmla="*/ 248483 h 6858000"/>
              <a:gd name="connsiteX10" fmla="*/ 5448458 w 5552708"/>
              <a:gd name="connsiteY10" fmla="*/ 260196 h 6858000"/>
              <a:gd name="connsiteX11" fmla="*/ 5447150 w 5552708"/>
              <a:gd name="connsiteY11" fmla="*/ 263377 h 6858000"/>
              <a:gd name="connsiteX12" fmla="*/ 5459187 w 5552708"/>
              <a:gd name="connsiteY12" fmla="*/ 318691 h 6858000"/>
              <a:gd name="connsiteX13" fmla="*/ 5455708 w 5552708"/>
              <a:gd name="connsiteY13" fmla="*/ 365759 h 6858000"/>
              <a:gd name="connsiteX14" fmla="*/ 5473651 w 5552708"/>
              <a:gd name="connsiteY14" fmla="*/ 492182 h 6858000"/>
              <a:gd name="connsiteX15" fmla="*/ 5481453 w 5552708"/>
              <a:gd name="connsiteY15" fmla="*/ 689666 h 6858000"/>
              <a:gd name="connsiteX16" fmla="*/ 5488233 w 5552708"/>
              <a:gd name="connsiteY16" fmla="*/ 816332 h 6858000"/>
              <a:gd name="connsiteX17" fmla="*/ 5529718 w 5552708"/>
              <a:gd name="connsiteY17" fmla="*/ 891550 h 6858000"/>
              <a:gd name="connsiteX18" fmla="*/ 5536104 w 5552708"/>
              <a:gd name="connsiteY18" fmla="*/ 903318 h 6858000"/>
              <a:gd name="connsiteX19" fmla="*/ 5535257 w 5552708"/>
              <a:gd name="connsiteY19" fmla="*/ 905308 h 6858000"/>
              <a:gd name="connsiteX20" fmla="*/ 5537840 w 5552708"/>
              <a:gd name="connsiteY20" fmla="*/ 920621 h 6858000"/>
              <a:gd name="connsiteX21" fmla="*/ 5541663 w 5552708"/>
              <a:gd name="connsiteY21" fmla="*/ 922876 h 6858000"/>
              <a:gd name="connsiteX22" fmla="*/ 5544456 w 5552708"/>
              <a:gd name="connsiteY22" fmla="*/ 933037 h 6858000"/>
              <a:gd name="connsiteX23" fmla="*/ 5552708 w 5552708"/>
              <a:gd name="connsiteY23" fmla="*/ 952132 h 6858000"/>
              <a:gd name="connsiteX24" fmla="*/ 5551675 w 5552708"/>
              <a:gd name="connsiteY24" fmla="*/ 956570 h 6858000"/>
              <a:gd name="connsiteX25" fmla="*/ 5531341 w 5552708"/>
              <a:gd name="connsiteY25" fmla="*/ 1064863 h 6858000"/>
              <a:gd name="connsiteX26" fmla="*/ 5539998 w 5552708"/>
              <a:gd name="connsiteY26" fmla="*/ 1096340 h 6858000"/>
              <a:gd name="connsiteX27" fmla="*/ 5541075 w 5552708"/>
              <a:gd name="connsiteY27" fmla="*/ 1102915 h 6858000"/>
              <a:gd name="connsiteX28" fmla="*/ 5540822 w 5552708"/>
              <a:gd name="connsiteY28" fmla="*/ 1103143 h 6858000"/>
              <a:gd name="connsiteX29" fmla="*/ 5541413 w 5552708"/>
              <a:gd name="connsiteY29" fmla="*/ 1110274 h 6858000"/>
              <a:gd name="connsiteX30" fmla="*/ 5543038 w 5552708"/>
              <a:gd name="connsiteY30" fmla="*/ 1114901 h 6858000"/>
              <a:gd name="connsiteX31" fmla="*/ 5545128 w 5552708"/>
              <a:gd name="connsiteY31" fmla="*/ 1127652 h 6858000"/>
              <a:gd name="connsiteX32" fmla="*/ 5544028 w 5552708"/>
              <a:gd name="connsiteY32" fmla="*/ 1132698 h 6858000"/>
              <a:gd name="connsiteX33" fmla="*/ 5514811 w 5552708"/>
              <a:gd name="connsiteY33" fmla="*/ 1177140 h 6858000"/>
              <a:gd name="connsiteX34" fmla="*/ 5496402 w 5552708"/>
              <a:gd name="connsiteY34" fmla="*/ 1265293 h 6858000"/>
              <a:gd name="connsiteX35" fmla="*/ 5481620 w 5552708"/>
              <a:gd name="connsiteY35" fmla="*/ 1353039 h 6858000"/>
              <a:gd name="connsiteX36" fmla="*/ 5477938 w 5552708"/>
              <a:gd name="connsiteY36" fmla="*/ 1385038 h 6858000"/>
              <a:gd name="connsiteX37" fmla="*/ 5464009 w 5552708"/>
              <a:gd name="connsiteY37" fmla="*/ 1441067 h 6858000"/>
              <a:gd name="connsiteX38" fmla="*/ 5453063 w 5552708"/>
              <a:gd name="connsiteY38" fmla="*/ 1466104 h 6858000"/>
              <a:gd name="connsiteX39" fmla="*/ 5453368 w 5552708"/>
              <a:gd name="connsiteY39" fmla="*/ 1467310 h 6858000"/>
              <a:gd name="connsiteX40" fmla="*/ 5449849 w 5552708"/>
              <a:gd name="connsiteY40" fmla="*/ 1469198 h 6858000"/>
              <a:gd name="connsiteX41" fmla="*/ 5447717 w 5552708"/>
              <a:gd name="connsiteY41" fmla="*/ 1473816 h 6858000"/>
              <a:gd name="connsiteX42" fmla="*/ 5446906 w 5552708"/>
              <a:gd name="connsiteY42" fmla="*/ 1487106 h 6858000"/>
              <a:gd name="connsiteX43" fmla="*/ 5447429 w 5552708"/>
              <a:gd name="connsiteY43" fmla="*/ 1492218 h 6858000"/>
              <a:gd name="connsiteX44" fmla="*/ 5446434 w 5552708"/>
              <a:gd name="connsiteY44" fmla="*/ 1499455 h 6858000"/>
              <a:gd name="connsiteX45" fmla="*/ 5446146 w 5552708"/>
              <a:gd name="connsiteY45" fmla="*/ 1499600 h 6858000"/>
              <a:gd name="connsiteX46" fmla="*/ 5445728 w 5552708"/>
              <a:gd name="connsiteY46" fmla="*/ 1506449 h 6858000"/>
              <a:gd name="connsiteX47" fmla="*/ 5447013 w 5552708"/>
              <a:gd name="connsiteY47" fmla="*/ 1540420 h 6858000"/>
              <a:gd name="connsiteX48" fmla="*/ 5416036 w 5552708"/>
              <a:gd name="connsiteY48" fmla="*/ 1580834 h 6858000"/>
              <a:gd name="connsiteX49" fmla="*/ 5409252 w 5552708"/>
              <a:gd name="connsiteY49" fmla="*/ 1598373 h 6858000"/>
              <a:gd name="connsiteX50" fmla="*/ 5404223 w 5552708"/>
              <a:gd name="connsiteY50" fmla="*/ 1607549 h 6858000"/>
              <a:gd name="connsiteX51" fmla="*/ 5403003 w 5552708"/>
              <a:gd name="connsiteY51" fmla="*/ 1607994 h 6858000"/>
              <a:gd name="connsiteX52" fmla="*/ 5404366 w 5552708"/>
              <a:gd name="connsiteY52" fmla="*/ 1640580 h 6858000"/>
              <a:gd name="connsiteX53" fmla="*/ 5402429 w 5552708"/>
              <a:gd name="connsiteY53" fmla="*/ 1644617 h 6858000"/>
              <a:gd name="connsiteX54" fmla="*/ 5406027 w 5552708"/>
              <a:gd name="connsiteY54" fmla="*/ 1666228 h 6858000"/>
              <a:gd name="connsiteX55" fmla="*/ 5409538 w 5552708"/>
              <a:gd name="connsiteY55" fmla="*/ 1680703 h 6858000"/>
              <a:gd name="connsiteX56" fmla="*/ 5405582 w 5552708"/>
              <a:gd name="connsiteY56" fmla="*/ 1870222 h 6858000"/>
              <a:gd name="connsiteX57" fmla="*/ 5418948 w 5552708"/>
              <a:gd name="connsiteY57" fmla="*/ 1979530 h 6858000"/>
              <a:gd name="connsiteX58" fmla="*/ 5405060 w 5552708"/>
              <a:gd name="connsiteY58" fmla="*/ 2051964 h 6858000"/>
              <a:gd name="connsiteX59" fmla="*/ 5378701 w 5552708"/>
              <a:gd name="connsiteY59" fmla="*/ 2073120 h 6858000"/>
              <a:gd name="connsiteX60" fmla="*/ 5366006 w 5552708"/>
              <a:gd name="connsiteY60" fmla="*/ 2256053 h 6858000"/>
              <a:gd name="connsiteX61" fmla="*/ 5352501 w 5552708"/>
              <a:gd name="connsiteY61" fmla="*/ 2301374 h 6858000"/>
              <a:gd name="connsiteX62" fmla="*/ 5361572 w 5552708"/>
              <a:gd name="connsiteY62" fmla="*/ 2344135 h 6858000"/>
              <a:gd name="connsiteX63" fmla="*/ 5351776 w 5552708"/>
              <a:gd name="connsiteY63" fmla="*/ 2360013 h 6858000"/>
              <a:gd name="connsiteX64" fmla="*/ 5349856 w 5552708"/>
              <a:gd name="connsiteY64" fmla="*/ 2362723 h 6858000"/>
              <a:gd name="connsiteX65" fmla="*/ 5347182 w 5552708"/>
              <a:gd name="connsiteY65" fmla="*/ 2374239 h 6858000"/>
              <a:gd name="connsiteX66" fmla="*/ 5340172 w 5552708"/>
              <a:gd name="connsiteY66" fmla="*/ 2376629 h 6858000"/>
              <a:gd name="connsiteX67" fmla="*/ 5331662 w 5552708"/>
              <a:gd name="connsiteY67" fmla="*/ 2393351 h 6858000"/>
              <a:gd name="connsiteX68" fmla="*/ 5328482 w 5552708"/>
              <a:gd name="connsiteY68" fmla="*/ 2414790 h 6858000"/>
              <a:gd name="connsiteX69" fmla="*/ 5316501 w 5552708"/>
              <a:gd name="connsiteY69" fmla="*/ 2490864 h 6858000"/>
              <a:gd name="connsiteX70" fmla="*/ 5318378 w 5552708"/>
              <a:gd name="connsiteY70" fmla="*/ 2503797 h 6858000"/>
              <a:gd name="connsiteX71" fmla="*/ 5307008 w 5552708"/>
              <a:gd name="connsiteY71" fmla="*/ 2543608 h 6858000"/>
              <a:gd name="connsiteX72" fmla="*/ 5300817 w 5552708"/>
              <a:gd name="connsiteY72" fmla="*/ 2579627 h 6858000"/>
              <a:gd name="connsiteX73" fmla="*/ 5300491 w 5552708"/>
              <a:gd name="connsiteY73" fmla="*/ 2603469 h 6858000"/>
              <a:gd name="connsiteX74" fmla="*/ 5297327 w 5552708"/>
              <a:gd name="connsiteY74" fmla="*/ 2609298 h 6858000"/>
              <a:gd name="connsiteX75" fmla="*/ 5292648 w 5552708"/>
              <a:gd name="connsiteY75" fmla="*/ 2632709 h 6858000"/>
              <a:gd name="connsiteX76" fmla="*/ 5294499 w 5552708"/>
              <a:gd name="connsiteY76" fmla="*/ 2645215 h 6858000"/>
              <a:gd name="connsiteX77" fmla="*/ 5284921 w 5552708"/>
              <a:gd name="connsiteY77" fmla="*/ 2655995 h 6858000"/>
              <a:gd name="connsiteX78" fmla="*/ 5278681 w 5552708"/>
              <a:gd name="connsiteY78" fmla="*/ 2658097 h 6858000"/>
              <a:gd name="connsiteX79" fmla="*/ 5279052 w 5552708"/>
              <a:gd name="connsiteY79" fmla="*/ 2675265 h 6858000"/>
              <a:gd name="connsiteX80" fmla="*/ 5271485 w 5552708"/>
              <a:gd name="connsiteY80" fmla="*/ 2688260 h 6858000"/>
              <a:gd name="connsiteX81" fmla="*/ 5273609 w 5552708"/>
              <a:gd name="connsiteY81" fmla="*/ 2700785 h 6858000"/>
              <a:gd name="connsiteX82" fmla="*/ 5272098 w 5552708"/>
              <a:gd name="connsiteY82" fmla="*/ 2705655 h 6858000"/>
              <a:gd name="connsiteX83" fmla="*/ 5267605 w 5552708"/>
              <a:gd name="connsiteY83" fmla="*/ 2717660 h 6858000"/>
              <a:gd name="connsiteX84" fmla="*/ 5258449 w 5552708"/>
              <a:gd name="connsiteY84" fmla="*/ 2738177 h 6858000"/>
              <a:gd name="connsiteX85" fmla="*/ 5256679 w 5552708"/>
              <a:gd name="connsiteY85" fmla="*/ 2744727 h 6858000"/>
              <a:gd name="connsiteX86" fmla="*/ 5245116 w 5552708"/>
              <a:gd name="connsiteY86" fmla="*/ 2757932 h 6858000"/>
              <a:gd name="connsiteX87" fmla="*/ 5233122 w 5552708"/>
              <a:gd name="connsiteY87" fmla="*/ 2784915 h 6858000"/>
              <a:gd name="connsiteX88" fmla="*/ 5197792 w 5552708"/>
              <a:gd name="connsiteY88" fmla="*/ 2830475 h 6858000"/>
              <a:gd name="connsiteX89" fmla="*/ 5180199 w 5552708"/>
              <a:gd name="connsiteY89" fmla="*/ 2857691 h 6858000"/>
              <a:gd name="connsiteX90" fmla="*/ 5164940 w 5552708"/>
              <a:gd name="connsiteY90" fmla="*/ 2875644 h 6858000"/>
              <a:gd name="connsiteX91" fmla="*/ 5139323 w 5552708"/>
              <a:gd name="connsiteY91" fmla="*/ 2931296 h 6858000"/>
              <a:gd name="connsiteX92" fmla="*/ 5102390 w 5552708"/>
              <a:gd name="connsiteY92" fmla="*/ 3027705 h 6858000"/>
              <a:gd name="connsiteX93" fmla="*/ 5093321 w 5552708"/>
              <a:gd name="connsiteY93" fmla="*/ 3047244 h 6858000"/>
              <a:gd name="connsiteX94" fmla="*/ 5080729 w 5552708"/>
              <a:gd name="connsiteY94" fmla="*/ 3060118 h 6858000"/>
              <a:gd name="connsiteX95" fmla="*/ 5073626 w 5552708"/>
              <a:gd name="connsiteY95" fmla="*/ 3059690 h 6858000"/>
              <a:gd name="connsiteX96" fmla="*/ 5067867 w 5552708"/>
              <a:gd name="connsiteY96" fmla="*/ 3069806 h 6858000"/>
              <a:gd name="connsiteX97" fmla="*/ 5065335 w 5552708"/>
              <a:gd name="connsiteY97" fmla="*/ 3071678 h 6858000"/>
              <a:gd name="connsiteX98" fmla="*/ 5051806 w 5552708"/>
              <a:gd name="connsiteY98" fmla="*/ 3083233 h 6858000"/>
              <a:gd name="connsiteX99" fmla="*/ 5047824 w 5552708"/>
              <a:gd name="connsiteY99" fmla="*/ 3128247 h 6858000"/>
              <a:gd name="connsiteX100" fmla="*/ 5022444 w 5552708"/>
              <a:gd name="connsiteY100" fmla="*/ 3166893 h 6858000"/>
              <a:gd name="connsiteX101" fmla="*/ 4961916 w 5552708"/>
              <a:gd name="connsiteY101" fmla="*/ 3312149 h 6858000"/>
              <a:gd name="connsiteX102" fmla="*/ 4928070 w 5552708"/>
              <a:gd name="connsiteY102" fmla="*/ 3349450 h 6858000"/>
              <a:gd name="connsiteX103" fmla="*/ 4858652 w 5552708"/>
              <a:gd name="connsiteY103" fmla="*/ 3443841 h 6858000"/>
              <a:gd name="connsiteX104" fmla="*/ 4821392 w 5552708"/>
              <a:gd name="connsiteY104" fmla="*/ 3661714 h 6858000"/>
              <a:gd name="connsiteX105" fmla="*/ 4825147 w 5552708"/>
              <a:gd name="connsiteY105" fmla="*/ 3676668 h 6858000"/>
              <a:gd name="connsiteX106" fmla="*/ 4824341 w 5552708"/>
              <a:gd name="connsiteY106" fmla="*/ 3691352 h 6858000"/>
              <a:gd name="connsiteX107" fmla="*/ 4822735 w 5552708"/>
              <a:gd name="connsiteY107" fmla="*/ 3692500 h 6858000"/>
              <a:gd name="connsiteX108" fmla="*/ 4817318 w 5552708"/>
              <a:gd name="connsiteY108" fmla="*/ 3707640 h 6858000"/>
              <a:gd name="connsiteX109" fmla="*/ 4819146 w 5552708"/>
              <a:gd name="connsiteY109" fmla="*/ 3712253 h 6858000"/>
              <a:gd name="connsiteX110" fmla="*/ 4816373 w 5552708"/>
              <a:gd name="connsiteY110" fmla="*/ 3723048 h 6858000"/>
              <a:gd name="connsiteX111" fmla="*/ 4813460 w 5552708"/>
              <a:gd name="connsiteY111" fmla="*/ 3745409 h 6858000"/>
              <a:gd name="connsiteX112" fmla="*/ 4810527 w 5552708"/>
              <a:gd name="connsiteY112" fmla="*/ 3748566 h 6858000"/>
              <a:gd name="connsiteX113" fmla="*/ 4742720 w 5552708"/>
              <a:gd name="connsiteY113" fmla="*/ 3828954 h 6858000"/>
              <a:gd name="connsiteX114" fmla="*/ 4731784 w 5552708"/>
              <a:gd name="connsiteY114" fmla="*/ 3868871 h 6858000"/>
              <a:gd name="connsiteX115" fmla="*/ 4731481 w 5552708"/>
              <a:gd name="connsiteY115" fmla="*/ 3868898 h 6858000"/>
              <a:gd name="connsiteX116" fmla="*/ 4728490 w 5552708"/>
              <a:gd name="connsiteY116" fmla="*/ 3875525 h 6858000"/>
              <a:gd name="connsiteX117" fmla="*/ 4727500 w 5552708"/>
              <a:gd name="connsiteY117" fmla="*/ 3880683 h 6858000"/>
              <a:gd name="connsiteX118" fmla="*/ 4719663 w 5552708"/>
              <a:gd name="connsiteY118" fmla="*/ 3896892 h 6858000"/>
              <a:gd name="connsiteX119" fmla="*/ 4715899 w 5552708"/>
              <a:gd name="connsiteY119" fmla="*/ 3897345 h 6858000"/>
              <a:gd name="connsiteX120" fmla="*/ 4715832 w 5552708"/>
              <a:gd name="connsiteY120" fmla="*/ 3898632 h 6858000"/>
              <a:gd name="connsiteX121" fmla="*/ 4618476 w 5552708"/>
              <a:gd name="connsiteY121" fmla="*/ 4076334 h 6858000"/>
              <a:gd name="connsiteX122" fmla="*/ 4576303 w 5552708"/>
              <a:gd name="connsiteY122" fmla="*/ 4154580 h 6858000"/>
              <a:gd name="connsiteX123" fmla="*/ 4536795 w 5552708"/>
              <a:gd name="connsiteY123" fmla="*/ 4186216 h 6858000"/>
              <a:gd name="connsiteX124" fmla="*/ 4534335 w 5552708"/>
              <a:gd name="connsiteY124" fmla="*/ 4190678 h 6858000"/>
              <a:gd name="connsiteX125" fmla="*/ 4532585 w 5552708"/>
              <a:gd name="connsiteY125" fmla="*/ 4203860 h 6858000"/>
              <a:gd name="connsiteX126" fmla="*/ 4532745 w 5552708"/>
              <a:gd name="connsiteY126" fmla="*/ 4208983 h 6858000"/>
              <a:gd name="connsiteX127" fmla="*/ 4531239 w 5552708"/>
              <a:gd name="connsiteY127" fmla="*/ 4216126 h 6858000"/>
              <a:gd name="connsiteX128" fmla="*/ 4530941 w 5552708"/>
              <a:gd name="connsiteY128" fmla="*/ 4216251 h 6858000"/>
              <a:gd name="connsiteX129" fmla="*/ 4530039 w 5552708"/>
              <a:gd name="connsiteY129" fmla="*/ 4223045 h 6858000"/>
              <a:gd name="connsiteX130" fmla="*/ 4528920 w 5552708"/>
              <a:gd name="connsiteY130" fmla="*/ 4256957 h 6858000"/>
              <a:gd name="connsiteX131" fmla="*/ 4495092 w 5552708"/>
              <a:gd name="connsiteY131" fmla="*/ 4295227 h 6858000"/>
              <a:gd name="connsiteX132" fmla="*/ 4487069 w 5552708"/>
              <a:gd name="connsiteY132" fmla="*/ 4312260 h 6858000"/>
              <a:gd name="connsiteX133" fmla="*/ 4481391 w 5552708"/>
              <a:gd name="connsiteY133" fmla="*/ 4321074 h 6858000"/>
              <a:gd name="connsiteX134" fmla="*/ 4480140 w 5552708"/>
              <a:gd name="connsiteY134" fmla="*/ 4321443 h 6858000"/>
              <a:gd name="connsiteX135" fmla="*/ 4479199 w 5552708"/>
              <a:gd name="connsiteY135" fmla="*/ 4353976 h 6858000"/>
              <a:gd name="connsiteX136" fmla="*/ 4476976 w 5552708"/>
              <a:gd name="connsiteY136" fmla="*/ 4357874 h 6858000"/>
              <a:gd name="connsiteX137" fmla="*/ 4479044 w 5552708"/>
              <a:gd name="connsiteY137" fmla="*/ 4379621 h 6858000"/>
              <a:gd name="connsiteX138" fmla="*/ 4478683 w 5552708"/>
              <a:gd name="connsiteY138" fmla="*/ 4390568 h 6858000"/>
              <a:gd name="connsiteX139" fmla="*/ 4481532 w 5552708"/>
              <a:gd name="connsiteY139" fmla="*/ 4394254 h 6858000"/>
              <a:gd name="connsiteX140" fmla="*/ 4479499 w 5552708"/>
              <a:gd name="connsiteY140" fmla="*/ 4410114 h 6858000"/>
              <a:gd name="connsiteX141" fmla="*/ 4478153 w 5552708"/>
              <a:gd name="connsiteY141" fmla="*/ 4411710 h 6858000"/>
              <a:gd name="connsiteX142" fmla="*/ 4480616 w 5552708"/>
              <a:gd name="connsiteY142" fmla="*/ 4425622 h 6858000"/>
              <a:gd name="connsiteX143" fmla="*/ 4487688 w 5552708"/>
              <a:gd name="connsiteY143" fmla="*/ 4438292 h 6858000"/>
              <a:gd name="connsiteX144" fmla="*/ 4454727 w 5552708"/>
              <a:gd name="connsiteY144" fmla="*/ 4569970 h 6858000"/>
              <a:gd name="connsiteX145" fmla="*/ 4469804 w 5552708"/>
              <a:gd name="connsiteY145" fmla="*/ 4692415 h 6858000"/>
              <a:gd name="connsiteX146" fmla="*/ 4450795 w 5552708"/>
              <a:gd name="connsiteY146" fmla="*/ 4763659 h 6858000"/>
              <a:gd name="connsiteX147" fmla="*/ 4422945 w 5552708"/>
              <a:gd name="connsiteY147" fmla="*/ 4783049 h 6858000"/>
              <a:gd name="connsiteX148" fmla="*/ 4397314 w 5552708"/>
              <a:gd name="connsiteY148" fmla="*/ 4964397 h 6858000"/>
              <a:gd name="connsiteX149" fmla="*/ 4380606 w 5552708"/>
              <a:gd name="connsiteY149" fmla="*/ 5008665 h 6858000"/>
              <a:gd name="connsiteX150" fmla="*/ 4386649 w 5552708"/>
              <a:gd name="connsiteY150" fmla="*/ 5051823 h 6858000"/>
              <a:gd name="connsiteX151" fmla="*/ 4375733 w 5552708"/>
              <a:gd name="connsiteY151" fmla="*/ 5067011 h 6858000"/>
              <a:gd name="connsiteX152" fmla="*/ 4373624 w 5552708"/>
              <a:gd name="connsiteY152" fmla="*/ 5069584 h 6858000"/>
              <a:gd name="connsiteX153" fmla="*/ 4370134 w 5552708"/>
              <a:gd name="connsiteY153" fmla="*/ 5080883 h 6858000"/>
              <a:gd name="connsiteX154" fmla="*/ 4362957 w 5552708"/>
              <a:gd name="connsiteY154" fmla="*/ 5082819 h 6858000"/>
              <a:gd name="connsiteX155" fmla="*/ 4333195 w 5552708"/>
              <a:gd name="connsiteY155" fmla="*/ 5221840 h 6858000"/>
              <a:gd name="connsiteX156" fmla="*/ 4320037 w 5552708"/>
              <a:gd name="connsiteY156" fmla="*/ 5281999 h 6858000"/>
              <a:gd name="connsiteX157" fmla="*/ 4308816 w 5552708"/>
              <a:gd name="connsiteY157" fmla="*/ 5303704 h 6858000"/>
              <a:gd name="connsiteX158" fmla="*/ 4272244 w 5552708"/>
              <a:gd name="connsiteY158" fmla="*/ 5388756 h 6858000"/>
              <a:gd name="connsiteX159" fmla="*/ 4246915 w 5552708"/>
              <a:gd name="connsiteY159" fmla="*/ 5462809 h 6858000"/>
              <a:gd name="connsiteX160" fmla="*/ 4255030 w 5552708"/>
              <a:gd name="connsiteY160" fmla="*/ 5521632 h 6858000"/>
              <a:gd name="connsiteX161" fmla="*/ 4249277 w 5552708"/>
              <a:gd name="connsiteY161" fmla="*/ 5525636 h 6858000"/>
              <a:gd name="connsiteX162" fmla="*/ 4241924 w 5552708"/>
              <a:gd name="connsiteY162" fmla="*/ 5563850 h 6858000"/>
              <a:gd name="connsiteX163" fmla="*/ 4248240 w 5552708"/>
              <a:gd name="connsiteY163" fmla="*/ 5703386 h 6858000"/>
              <a:gd name="connsiteX164" fmla="*/ 4232982 w 5552708"/>
              <a:gd name="connsiteY164" fmla="*/ 5777907 h 6858000"/>
              <a:gd name="connsiteX165" fmla="*/ 4222394 w 5552708"/>
              <a:gd name="connsiteY165" fmla="*/ 5803443 h 6858000"/>
              <a:gd name="connsiteX166" fmla="*/ 4204974 w 5552708"/>
              <a:gd name="connsiteY166" fmla="*/ 5846279 h 6858000"/>
              <a:gd name="connsiteX167" fmla="*/ 4179217 w 5552708"/>
              <a:gd name="connsiteY167" fmla="*/ 5876046 h 6858000"/>
              <a:gd name="connsiteX168" fmla="*/ 4169698 w 5552708"/>
              <a:gd name="connsiteY168" fmla="*/ 5912761 h 6858000"/>
              <a:gd name="connsiteX169" fmla="*/ 4183963 w 5552708"/>
              <a:gd name="connsiteY169" fmla="*/ 5924201 h 6858000"/>
              <a:gd name="connsiteX170" fmla="*/ 4143073 w 5552708"/>
              <a:gd name="connsiteY170" fmla="*/ 6020347 h 6858000"/>
              <a:gd name="connsiteX171" fmla="*/ 4132699 w 5552708"/>
              <a:gd name="connsiteY171" fmla="*/ 6054447 h 6858000"/>
              <a:gd name="connsiteX172" fmla="*/ 4099744 w 5552708"/>
              <a:gd name="connsiteY172" fmla="*/ 6146773 h 6858000"/>
              <a:gd name="connsiteX173" fmla="*/ 4063216 w 5552708"/>
              <a:gd name="connsiteY173" fmla="*/ 6238624 h 6858000"/>
              <a:gd name="connsiteX174" fmla="*/ 4021696 w 5552708"/>
              <a:gd name="connsiteY174" fmla="*/ 6289517 h 6858000"/>
              <a:gd name="connsiteX175" fmla="*/ 3993817 w 5552708"/>
              <a:gd name="connsiteY175" fmla="*/ 6365399 h 6858000"/>
              <a:gd name="connsiteX176" fmla="*/ 3986236 w 5552708"/>
              <a:gd name="connsiteY176" fmla="*/ 6377584 h 6858000"/>
              <a:gd name="connsiteX177" fmla="*/ 3911599 w 5552708"/>
              <a:gd name="connsiteY177" fmla="*/ 6509659 h 6858000"/>
              <a:gd name="connsiteX178" fmla="*/ 3858869 w 5552708"/>
              <a:gd name="connsiteY178" fmla="*/ 6582751 h 6858000"/>
              <a:gd name="connsiteX179" fmla="*/ 3770950 w 5552708"/>
              <a:gd name="connsiteY179" fmla="*/ 6757987 h 6858000"/>
              <a:gd name="connsiteX180" fmla="*/ 3749766 w 5552708"/>
              <a:gd name="connsiteY180" fmla="*/ 6858000 h 6858000"/>
              <a:gd name="connsiteX181" fmla="*/ 12348 w 5552708"/>
              <a:gd name="connsiteY181" fmla="*/ 6858000 h 6858000"/>
              <a:gd name="connsiteX182" fmla="*/ 0 w 5552708"/>
              <a:gd name="connsiteY182" fmla="*/ 672566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</a:cxnLst>
            <a:rect l="l" t="t" r="r" b="b"/>
            <a:pathLst>
              <a:path w="5552708" h="6858000">
                <a:moveTo>
                  <a:pt x="0" y="0"/>
                </a:moveTo>
                <a:lnTo>
                  <a:pt x="5443651" y="0"/>
                </a:lnTo>
                <a:lnTo>
                  <a:pt x="5443781" y="512"/>
                </a:lnTo>
                <a:cubicBezTo>
                  <a:pt x="5446206" y="7309"/>
                  <a:pt x="5449083" y="15278"/>
                  <a:pt x="5444033" y="20501"/>
                </a:cubicBezTo>
                <a:cubicBezTo>
                  <a:pt x="5435420" y="27795"/>
                  <a:pt x="5439966" y="35996"/>
                  <a:pt x="5439390" y="44768"/>
                </a:cubicBezTo>
                <a:cubicBezTo>
                  <a:pt x="5431962" y="55410"/>
                  <a:pt x="5437588" y="94208"/>
                  <a:pt x="5443913" y="104988"/>
                </a:cubicBezTo>
                <a:cubicBezTo>
                  <a:pt x="5467308" y="131885"/>
                  <a:pt x="5440518" y="182050"/>
                  <a:pt x="5458241" y="204162"/>
                </a:cubicBezTo>
                <a:cubicBezTo>
                  <a:pt x="5460281" y="211583"/>
                  <a:pt x="5460566" y="218611"/>
                  <a:pt x="5459763" y="225360"/>
                </a:cubicBezTo>
                <a:lnTo>
                  <a:pt x="5454996" y="243902"/>
                </a:lnTo>
                <a:lnTo>
                  <a:pt x="5448597" y="248483"/>
                </a:lnTo>
                <a:lnTo>
                  <a:pt x="5448458" y="260196"/>
                </a:lnTo>
                <a:lnTo>
                  <a:pt x="5447150" y="263377"/>
                </a:lnTo>
                <a:cubicBezTo>
                  <a:pt x="5448938" y="273127"/>
                  <a:pt x="5457762" y="301628"/>
                  <a:pt x="5459187" y="318691"/>
                </a:cubicBezTo>
                <a:cubicBezTo>
                  <a:pt x="5456617" y="351374"/>
                  <a:pt x="5481393" y="329570"/>
                  <a:pt x="5455708" y="365759"/>
                </a:cubicBezTo>
                <a:cubicBezTo>
                  <a:pt x="5472236" y="419311"/>
                  <a:pt x="5443611" y="447897"/>
                  <a:pt x="5473651" y="492182"/>
                </a:cubicBezTo>
                <a:cubicBezTo>
                  <a:pt x="5483259" y="556102"/>
                  <a:pt x="5473858" y="624576"/>
                  <a:pt x="5481453" y="689666"/>
                </a:cubicBezTo>
                <a:cubicBezTo>
                  <a:pt x="5481825" y="737836"/>
                  <a:pt x="5505966" y="768312"/>
                  <a:pt x="5488233" y="816332"/>
                </a:cubicBezTo>
                <a:cubicBezTo>
                  <a:pt x="5492515" y="818482"/>
                  <a:pt x="5526923" y="887911"/>
                  <a:pt x="5529718" y="891550"/>
                </a:cubicBezTo>
                <a:lnTo>
                  <a:pt x="5536104" y="903318"/>
                </a:lnTo>
                <a:lnTo>
                  <a:pt x="5535257" y="905308"/>
                </a:lnTo>
                <a:cubicBezTo>
                  <a:pt x="5534066" y="913418"/>
                  <a:pt x="5535399" y="917837"/>
                  <a:pt x="5537840" y="920621"/>
                </a:cubicBezTo>
                <a:lnTo>
                  <a:pt x="5541663" y="922876"/>
                </a:lnTo>
                <a:lnTo>
                  <a:pt x="5544456" y="933037"/>
                </a:lnTo>
                <a:lnTo>
                  <a:pt x="5552708" y="952132"/>
                </a:lnTo>
                <a:lnTo>
                  <a:pt x="5551675" y="956570"/>
                </a:lnTo>
                <a:lnTo>
                  <a:pt x="5531341" y="1064863"/>
                </a:lnTo>
                <a:cubicBezTo>
                  <a:pt x="5534620" y="1074818"/>
                  <a:pt x="5537566" y="1085372"/>
                  <a:pt x="5539998" y="1096340"/>
                </a:cubicBezTo>
                <a:lnTo>
                  <a:pt x="5541075" y="1102915"/>
                </a:lnTo>
                <a:lnTo>
                  <a:pt x="5540822" y="1103143"/>
                </a:lnTo>
                <a:cubicBezTo>
                  <a:pt x="5540471" y="1104784"/>
                  <a:pt x="5540605" y="1107024"/>
                  <a:pt x="5541413" y="1110274"/>
                </a:cubicBezTo>
                <a:lnTo>
                  <a:pt x="5543038" y="1114901"/>
                </a:lnTo>
                <a:cubicBezTo>
                  <a:pt x="5543735" y="1119151"/>
                  <a:pt x="5544432" y="1123402"/>
                  <a:pt x="5545128" y="1127652"/>
                </a:cubicBezTo>
                <a:lnTo>
                  <a:pt x="5544028" y="1132698"/>
                </a:lnTo>
                <a:cubicBezTo>
                  <a:pt x="5534609" y="1151029"/>
                  <a:pt x="5496304" y="1149042"/>
                  <a:pt x="5514811" y="1177140"/>
                </a:cubicBezTo>
                <a:cubicBezTo>
                  <a:pt x="5509719" y="1211798"/>
                  <a:pt x="5486957" y="1231445"/>
                  <a:pt x="5496402" y="1265293"/>
                </a:cubicBezTo>
                <a:cubicBezTo>
                  <a:pt x="5491550" y="1297727"/>
                  <a:pt x="5479431" y="1324727"/>
                  <a:pt x="5481620" y="1353039"/>
                </a:cubicBezTo>
                <a:cubicBezTo>
                  <a:pt x="5473631" y="1363324"/>
                  <a:pt x="5469597" y="1373497"/>
                  <a:pt x="5477938" y="1385038"/>
                </a:cubicBezTo>
                <a:cubicBezTo>
                  <a:pt x="5470625" y="1414924"/>
                  <a:pt x="5455771" y="1420367"/>
                  <a:pt x="5464009" y="1441067"/>
                </a:cubicBezTo>
                <a:cubicBezTo>
                  <a:pt x="5439287" y="1455035"/>
                  <a:pt x="5447714" y="1457216"/>
                  <a:pt x="5453063" y="1466104"/>
                </a:cubicBezTo>
                <a:cubicBezTo>
                  <a:pt x="5453164" y="1466506"/>
                  <a:pt x="5453267" y="1466908"/>
                  <a:pt x="5453368" y="1467310"/>
                </a:cubicBezTo>
                <a:lnTo>
                  <a:pt x="5449849" y="1469198"/>
                </a:lnTo>
                <a:lnTo>
                  <a:pt x="5447717" y="1473816"/>
                </a:lnTo>
                <a:lnTo>
                  <a:pt x="5446906" y="1487106"/>
                </a:lnTo>
                <a:cubicBezTo>
                  <a:pt x="5447081" y="1488810"/>
                  <a:pt x="5447254" y="1490514"/>
                  <a:pt x="5447429" y="1492218"/>
                </a:cubicBezTo>
                <a:cubicBezTo>
                  <a:pt x="5447480" y="1495695"/>
                  <a:pt x="5447119" y="1497953"/>
                  <a:pt x="5446434" y="1499455"/>
                </a:cubicBezTo>
                <a:lnTo>
                  <a:pt x="5446146" y="1499600"/>
                </a:lnTo>
                <a:lnTo>
                  <a:pt x="5445728" y="1506449"/>
                </a:lnTo>
                <a:cubicBezTo>
                  <a:pt x="5445627" y="1518090"/>
                  <a:pt x="5446096" y="1529498"/>
                  <a:pt x="5447013" y="1540420"/>
                </a:cubicBezTo>
                <a:cubicBezTo>
                  <a:pt x="5431084" y="1547368"/>
                  <a:pt x="5443219" y="1588924"/>
                  <a:pt x="5416036" y="1580834"/>
                </a:cubicBezTo>
                <a:cubicBezTo>
                  <a:pt x="5416447" y="1595454"/>
                  <a:pt x="5426812" y="1605684"/>
                  <a:pt x="5409252" y="1598373"/>
                </a:cubicBezTo>
                <a:cubicBezTo>
                  <a:pt x="5408864" y="1603115"/>
                  <a:pt x="5406927" y="1605804"/>
                  <a:pt x="5404223" y="1607549"/>
                </a:cubicBezTo>
                <a:lnTo>
                  <a:pt x="5403003" y="1607994"/>
                </a:lnTo>
                <a:lnTo>
                  <a:pt x="5404366" y="1640580"/>
                </a:lnTo>
                <a:lnTo>
                  <a:pt x="5402429" y="1644617"/>
                </a:lnTo>
                <a:cubicBezTo>
                  <a:pt x="5403628" y="1651821"/>
                  <a:pt x="5404828" y="1659024"/>
                  <a:pt x="5406027" y="1666228"/>
                </a:cubicBezTo>
                <a:lnTo>
                  <a:pt x="5409538" y="1680703"/>
                </a:lnTo>
                <a:lnTo>
                  <a:pt x="5405582" y="1870222"/>
                </a:lnTo>
                <a:cubicBezTo>
                  <a:pt x="5407505" y="1917082"/>
                  <a:pt x="5419912" y="1922890"/>
                  <a:pt x="5418948" y="1979530"/>
                </a:cubicBezTo>
                <a:cubicBezTo>
                  <a:pt x="5381653" y="1974789"/>
                  <a:pt x="5447295" y="2092994"/>
                  <a:pt x="5405060" y="2051964"/>
                </a:cubicBezTo>
                <a:cubicBezTo>
                  <a:pt x="5406099" y="2068965"/>
                  <a:pt x="5389286" y="2084064"/>
                  <a:pt x="5378701" y="2073120"/>
                </a:cubicBezTo>
                <a:cubicBezTo>
                  <a:pt x="5397285" y="2126878"/>
                  <a:pt x="5362129" y="2197651"/>
                  <a:pt x="5366006" y="2256053"/>
                </a:cubicBezTo>
                <a:cubicBezTo>
                  <a:pt x="5334011" y="2283221"/>
                  <a:pt x="5362023" y="2269954"/>
                  <a:pt x="5352501" y="2301374"/>
                </a:cubicBezTo>
                <a:cubicBezTo>
                  <a:pt x="5379308" y="2296096"/>
                  <a:pt x="5332887" y="2338416"/>
                  <a:pt x="5361572" y="2344135"/>
                </a:cubicBezTo>
                <a:cubicBezTo>
                  <a:pt x="5358931" y="2349671"/>
                  <a:pt x="5355467" y="2354856"/>
                  <a:pt x="5351776" y="2360013"/>
                </a:cubicBezTo>
                <a:lnTo>
                  <a:pt x="5349856" y="2362723"/>
                </a:lnTo>
                <a:lnTo>
                  <a:pt x="5347182" y="2374239"/>
                </a:lnTo>
                <a:lnTo>
                  <a:pt x="5340172" y="2376629"/>
                </a:lnTo>
                <a:lnTo>
                  <a:pt x="5331662" y="2393351"/>
                </a:lnTo>
                <a:cubicBezTo>
                  <a:pt x="5329441" y="2399746"/>
                  <a:pt x="5328181" y="2406782"/>
                  <a:pt x="5328482" y="2414790"/>
                </a:cubicBezTo>
                <a:cubicBezTo>
                  <a:pt x="5337359" y="2435605"/>
                  <a:pt x="5319289" y="2463646"/>
                  <a:pt x="5316501" y="2490864"/>
                </a:cubicBezTo>
                <a:cubicBezTo>
                  <a:pt x="5317127" y="2495175"/>
                  <a:pt x="5317754" y="2499486"/>
                  <a:pt x="5318378" y="2503797"/>
                </a:cubicBezTo>
                <a:lnTo>
                  <a:pt x="5307008" y="2543608"/>
                </a:lnTo>
                <a:cubicBezTo>
                  <a:pt x="5304307" y="2555015"/>
                  <a:pt x="5302094" y="2566933"/>
                  <a:pt x="5300817" y="2579627"/>
                </a:cubicBezTo>
                <a:lnTo>
                  <a:pt x="5300491" y="2603469"/>
                </a:lnTo>
                <a:lnTo>
                  <a:pt x="5297327" y="2609298"/>
                </a:lnTo>
                <a:cubicBezTo>
                  <a:pt x="5296149" y="2620041"/>
                  <a:pt x="5302481" y="2635343"/>
                  <a:pt x="5292648" y="2632709"/>
                </a:cubicBezTo>
                <a:lnTo>
                  <a:pt x="5294499" y="2645215"/>
                </a:lnTo>
                <a:lnTo>
                  <a:pt x="5284921" y="2655995"/>
                </a:lnTo>
                <a:cubicBezTo>
                  <a:pt x="5282893" y="2657043"/>
                  <a:pt x="5280790" y="2657749"/>
                  <a:pt x="5278681" y="2658097"/>
                </a:cubicBezTo>
                <a:lnTo>
                  <a:pt x="5279052" y="2675265"/>
                </a:lnTo>
                <a:lnTo>
                  <a:pt x="5271485" y="2688260"/>
                </a:lnTo>
                <a:cubicBezTo>
                  <a:pt x="5272192" y="2692435"/>
                  <a:pt x="5272901" y="2696610"/>
                  <a:pt x="5273609" y="2700785"/>
                </a:cubicBezTo>
                <a:lnTo>
                  <a:pt x="5272098" y="2705655"/>
                </a:lnTo>
                <a:lnTo>
                  <a:pt x="5267605" y="2717660"/>
                </a:lnTo>
                <a:cubicBezTo>
                  <a:pt x="5264770" y="2723740"/>
                  <a:pt x="5261426" y="2730522"/>
                  <a:pt x="5258449" y="2738177"/>
                </a:cubicBezTo>
                <a:lnTo>
                  <a:pt x="5256679" y="2744727"/>
                </a:lnTo>
                <a:lnTo>
                  <a:pt x="5245116" y="2757932"/>
                </a:lnTo>
                <a:cubicBezTo>
                  <a:pt x="5236430" y="2767502"/>
                  <a:pt x="5230416" y="2775146"/>
                  <a:pt x="5233122" y="2784915"/>
                </a:cubicBezTo>
                <a:cubicBezTo>
                  <a:pt x="5221620" y="2799359"/>
                  <a:pt x="5193828" y="2806744"/>
                  <a:pt x="5197792" y="2830475"/>
                </a:cubicBezTo>
                <a:cubicBezTo>
                  <a:pt x="5186798" y="2821932"/>
                  <a:pt x="5192955" y="2855565"/>
                  <a:pt x="5180199" y="2857691"/>
                </a:cubicBezTo>
                <a:cubicBezTo>
                  <a:pt x="5170100" y="2858096"/>
                  <a:pt x="5169614" y="2868393"/>
                  <a:pt x="5164940" y="2875644"/>
                </a:cubicBezTo>
                <a:cubicBezTo>
                  <a:pt x="5154127" y="2879787"/>
                  <a:pt x="5139696" y="2917521"/>
                  <a:pt x="5139323" y="2931296"/>
                </a:cubicBezTo>
                <a:cubicBezTo>
                  <a:pt x="5144210" y="2970932"/>
                  <a:pt x="5099528" y="2996158"/>
                  <a:pt x="5102390" y="3027705"/>
                </a:cubicBezTo>
                <a:cubicBezTo>
                  <a:pt x="5100365" y="3035586"/>
                  <a:pt x="5097192" y="3041915"/>
                  <a:pt x="5093321" y="3047244"/>
                </a:cubicBezTo>
                <a:lnTo>
                  <a:pt x="5080729" y="3060118"/>
                </a:lnTo>
                <a:lnTo>
                  <a:pt x="5073626" y="3059690"/>
                </a:lnTo>
                <a:lnTo>
                  <a:pt x="5067867" y="3069806"/>
                </a:lnTo>
                <a:lnTo>
                  <a:pt x="5065335" y="3071678"/>
                </a:lnTo>
                <a:cubicBezTo>
                  <a:pt x="5060475" y="3075234"/>
                  <a:pt x="5055815" y="3078901"/>
                  <a:pt x="5051806" y="3083233"/>
                </a:cubicBezTo>
                <a:cubicBezTo>
                  <a:pt x="5076417" y="3100024"/>
                  <a:pt x="5021773" y="3122856"/>
                  <a:pt x="5047824" y="3128247"/>
                </a:cubicBezTo>
                <a:cubicBezTo>
                  <a:pt x="5030083" y="3154978"/>
                  <a:pt x="5059535" y="3153095"/>
                  <a:pt x="5022444" y="3166893"/>
                </a:cubicBezTo>
                <a:cubicBezTo>
                  <a:pt x="5009215" y="3225035"/>
                  <a:pt x="4960350" y="3252747"/>
                  <a:pt x="4961916" y="3312149"/>
                </a:cubicBezTo>
                <a:cubicBezTo>
                  <a:pt x="4955371" y="3297387"/>
                  <a:pt x="4932004" y="3332561"/>
                  <a:pt x="4928070" y="3349450"/>
                </a:cubicBezTo>
                <a:cubicBezTo>
                  <a:pt x="4901199" y="3293116"/>
                  <a:pt x="4891428" y="3463059"/>
                  <a:pt x="4858652" y="3443841"/>
                </a:cubicBezTo>
                <a:cubicBezTo>
                  <a:pt x="4840872" y="3495884"/>
                  <a:pt x="4832958" y="3617975"/>
                  <a:pt x="4821392" y="3661714"/>
                </a:cubicBezTo>
                <a:cubicBezTo>
                  <a:pt x="4823621" y="3666551"/>
                  <a:pt x="4824768" y="3671561"/>
                  <a:pt x="4825147" y="3676668"/>
                </a:cubicBezTo>
                <a:lnTo>
                  <a:pt x="4824341" y="3691352"/>
                </a:lnTo>
                <a:lnTo>
                  <a:pt x="4822735" y="3692500"/>
                </a:lnTo>
                <a:cubicBezTo>
                  <a:pt x="4817912" y="3698748"/>
                  <a:pt x="4816795" y="3703524"/>
                  <a:pt x="4817318" y="3707640"/>
                </a:cubicBezTo>
                <a:lnTo>
                  <a:pt x="4819146" y="3712253"/>
                </a:lnTo>
                <a:lnTo>
                  <a:pt x="4816373" y="3723048"/>
                </a:lnTo>
                <a:lnTo>
                  <a:pt x="4813460" y="3745409"/>
                </a:lnTo>
                <a:lnTo>
                  <a:pt x="4810527" y="3748566"/>
                </a:lnTo>
                <a:cubicBezTo>
                  <a:pt x="4798737" y="3762490"/>
                  <a:pt x="4755451" y="3809983"/>
                  <a:pt x="4742720" y="3828954"/>
                </a:cubicBezTo>
                <a:lnTo>
                  <a:pt x="4731784" y="3868871"/>
                </a:lnTo>
                <a:lnTo>
                  <a:pt x="4731481" y="3868898"/>
                </a:lnTo>
                <a:cubicBezTo>
                  <a:pt x="4730422" y="3870084"/>
                  <a:pt x="4729442" y="3872132"/>
                  <a:pt x="4728490" y="3875525"/>
                </a:cubicBezTo>
                <a:lnTo>
                  <a:pt x="4727500" y="3880683"/>
                </a:lnTo>
                <a:lnTo>
                  <a:pt x="4719663" y="3896892"/>
                </a:lnTo>
                <a:lnTo>
                  <a:pt x="4715899" y="3897345"/>
                </a:lnTo>
                <a:cubicBezTo>
                  <a:pt x="4715876" y="3897775"/>
                  <a:pt x="4715854" y="3898203"/>
                  <a:pt x="4715832" y="3898632"/>
                </a:cubicBezTo>
                <a:lnTo>
                  <a:pt x="4618476" y="4076334"/>
                </a:lnTo>
                <a:cubicBezTo>
                  <a:pt x="4617399" y="4112851"/>
                  <a:pt x="4590920" y="4122978"/>
                  <a:pt x="4576303" y="4154580"/>
                </a:cubicBezTo>
                <a:cubicBezTo>
                  <a:pt x="4585172" y="4189077"/>
                  <a:pt x="4550681" y="4172136"/>
                  <a:pt x="4536795" y="4186216"/>
                </a:cubicBezTo>
                <a:lnTo>
                  <a:pt x="4534335" y="4190678"/>
                </a:lnTo>
                <a:lnTo>
                  <a:pt x="4532585" y="4203860"/>
                </a:lnTo>
                <a:cubicBezTo>
                  <a:pt x="4532638" y="4205567"/>
                  <a:pt x="4532692" y="4207276"/>
                  <a:pt x="4532745" y="4208983"/>
                </a:cubicBezTo>
                <a:cubicBezTo>
                  <a:pt x="4532551" y="4212450"/>
                  <a:pt x="4532031" y="4214675"/>
                  <a:pt x="4531239" y="4216126"/>
                </a:cubicBezTo>
                <a:lnTo>
                  <a:pt x="4530941" y="4216251"/>
                </a:lnTo>
                <a:lnTo>
                  <a:pt x="4530039" y="4223045"/>
                </a:lnTo>
                <a:cubicBezTo>
                  <a:pt x="4529114" y="4234633"/>
                  <a:pt x="4528779" y="4246020"/>
                  <a:pt x="4528920" y="4256957"/>
                </a:cubicBezTo>
                <a:cubicBezTo>
                  <a:pt x="4512505" y="4262858"/>
                  <a:pt x="4521695" y="4305010"/>
                  <a:pt x="4495092" y="4295227"/>
                </a:cubicBezTo>
                <a:cubicBezTo>
                  <a:pt x="4494469" y="4309813"/>
                  <a:pt x="4504108" y="4320656"/>
                  <a:pt x="4487069" y="4312260"/>
                </a:cubicBezTo>
                <a:cubicBezTo>
                  <a:pt x="4486347" y="4316957"/>
                  <a:pt x="4484219" y="4319510"/>
                  <a:pt x="4481391" y="4321074"/>
                </a:cubicBezTo>
                <a:lnTo>
                  <a:pt x="4480140" y="4321443"/>
                </a:lnTo>
                <a:lnTo>
                  <a:pt x="4479199" y="4353976"/>
                </a:lnTo>
                <a:lnTo>
                  <a:pt x="4476976" y="4357874"/>
                </a:lnTo>
                <a:cubicBezTo>
                  <a:pt x="4477666" y="4365122"/>
                  <a:pt x="4478355" y="4372372"/>
                  <a:pt x="4479044" y="4379621"/>
                </a:cubicBezTo>
                <a:lnTo>
                  <a:pt x="4478683" y="4390568"/>
                </a:lnTo>
                <a:lnTo>
                  <a:pt x="4481532" y="4394254"/>
                </a:lnTo>
                <a:cubicBezTo>
                  <a:pt x="4482969" y="4397909"/>
                  <a:pt x="4482918" y="4402720"/>
                  <a:pt x="4479499" y="4410114"/>
                </a:cubicBezTo>
                <a:lnTo>
                  <a:pt x="4478153" y="4411710"/>
                </a:lnTo>
                <a:lnTo>
                  <a:pt x="4480616" y="4425622"/>
                </a:lnTo>
                <a:cubicBezTo>
                  <a:pt x="4482131" y="4430247"/>
                  <a:pt x="4484387" y="4434528"/>
                  <a:pt x="4487688" y="4438292"/>
                </a:cubicBezTo>
                <a:cubicBezTo>
                  <a:pt x="4457664" y="4477897"/>
                  <a:pt x="4468221" y="4523123"/>
                  <a:pt x="4454727" y="4569970"/>
                </a:cubicBezTo>
                <a:cubicBezTo>
                  <a:pt x="4417898" y="4583966"/>
                  <a:pt x="4440689" y="4674230"/>
                  <a:pt x="4469804" y="4692415"/>
                </a:cubicBezTo>
                <a:cubicBezTo>
                  <a:pt x="4432851" y="4685322"/>
                  <a:pt x="4490117" y="4807198"/>
                  <a:pt x="4450795" y="4763659"/>
                </a:cubicBezTo>
                <a:cubicBezTo>
                  <a:pt x="4450628" y="4780652"/>
                  <a:pt x="4432755" y="4794620"/>
                  <a:pt x="4422945" y="4783049"/>
                </a:cubicBezTo>
                <a:cubicBezTo>
                  <a:pt x="4437721" y="4837759"/>
                  <a:pt x="4397569" y="4905997"/>
                  <a:pt x="4397314" y="4964397"/>
                </a:cubicBezTo>
                <a:cubicBezTo>
                  <a:pt x="4363407" y="4989414"/>
                  <a:pt x="4392349" y="4977986"/>
                  <a:pt x="4380606" y="5008665"/>
                </a:cubicBezTo>
                <a:cubicBezTo>
                  <a:pt x="4407778" y="5005114"/>
                  <a:pt x="4358378" y="5044304"/>
                  <a:pt x="4386649" y="5051823"/>
                </a:cubicBezTo>
                <a:cubicBezTo>
                  <a:pt x="4383620" y="5057169"/>
                  <a:pt x="4379789" y="5062109"/>
                  <a:pt x="4375733" y="5067011"/>
                </a:cubicBezTo>
                <a:lnTo>
                  <a:pt x="4373624" y="5069584"/>
                </a:lnTo>
                <a:lnTo>
                  <a:pt x="4370134" y="5080883"/>
                </a:lnTo>
                <a:lnTo>
                  <a:pt x="4362957" y="5082819"/>
                </a:lnTo>
                <a:lnTo>
                  <a:pt x="4333195" y="5221840"/>
                </a:lnTo>
                <a:cubicBezTo>
                  <a:pt x="4335888" y="5234770"/>
                  <a:pt x="4329894" y="5274591"/>
                  <a:pt x="4320037" y="5281999"/>
                </a:cubicBezTo>
                <a:cubicBezTo>
                  <a:pt x="4316990" y="5290274"/>
                  <a:pt x="4318795" y="5300010"/>
                  <a:pt x="4308816" y="5303704"/>
                </a:cubicBezTo>
                <a:cubicBezTo>
                  <a:pt x="4300851" y="5321498"/>
                  <a:pt x="4282560" y="5362240"/>
                  <a:pt x="4272244" y="5388756"/>
                </a:cubicBezTo>
                <a:cubicBezTo>
                  <a:pt x="4281980" y="5405143"/>
                  <a:pt x="4255067" y="5425092"/>
                  <a:pt x="4246915" y="5462809"/>
                </a:cubicBezTo>
                <a:cubicBezTo>
                  <a:pt x="4258299" y="5480842"/>
                  <a:pt x="4241233" y="5488203"/>
                  <a:pt x="4255030" y="5521632"/>
                </a:cubicBezTo>
                <a:cubicBezTo>
                  <a:pt x="4253005" y="5522647"/>
                  <a:pt x="4251068" y="5523996"/>
                  <a:pt x="4249277" y="5525636"/>
                </a:cubicBezTo>
                <a:cubicBezTo>
                  <a:pt x="4238872" y="5535166"/>
                  <a:pt x="4235581" y="5552275"/>
                  <a:pt x="4241924" y="5563850"/>
                </a:cubicBezTo>
                <a:cubicBezTo>
                  <a:pt x="4259047" y="5616453"/>
                  <a:pt x="4250256" y="5660812"/>
                  <a:pt x="4248240" y="5703386"/>
                </a:cubicBezTo>
                <a:cubicBezTo>
                  <a:pt x="4243085" y="5751111"/>
                  <a:pt x="4218929" y="5715189"/>
                  <a:pt x="4232982" y="5777907"/>
                </a:cubicBezTo>
                <a:cubicBezTo>
                  <a:pt x="4221558" y="5782651"/>
                  <a:pt x="4219728" y="5790057"/>
                  <a:pt x="4222394" y="5803443"/>
                </a:cubicBezTo>
                <a:cubicBezTo>
                  <a:pt x="4219121" y="5826511"/>
                  <a:pt x="4193576" y="5820653"/>
                  <a:pt x="4204974" y="5846279"/>
                </a:cubicBezTo>
                <a:cubicBezTo>
                  <a:pt x="4191825" y="5839931"/>
                  <a:pt x="4191753" y="5888934"/>
                  <a:pt x="4179217" y="5876046"/>
                </a:cubicBezTo>
                <a:cubicBezTo>
                  <a:pt x="4163863" y="5888983"/>
                  <a:pt x="4183376" y="5899672"/>
                  <a:pt x="4169698" y="5912761"/>
                </a:cubicBezTo>
                <a:cubicBezTo>
                  <a:pt x="4164113" y="5929085"/>
                  <a:pt x="4186281" y="5905514"/>
                  <a:pt x="4183963" y="5924201"/>
                </a:cubicBezTo>
                <a:lnTo>
                  <a:pt x="4143073" y="6020347"/>
                </a:lnTo>
                <a:cubicBezTo>
                  <a:pt x="4148635" y="6035084"/>
                  <a:pt x="4142583" y="6045204"/>
                  <a:pt x="4132699" y="6054447"/>
                </a:cubicBezTo>
                <a:cubicBezTo>
                  <a:pt x="4128762" y="6085993"/>
                  <a:pt x="4111337" y="6112491"/>
                  <a:pt x="4099744" y="6146773"/>
                </a:cubicBezTo>
                <a:cubicBezTo>
                  <a:pt x="4101611" y="6186210"/>
                  <a:pt x="4075513" y="6201974"/>
                  <a:pt x="4063216" y="6238624"/>
                </a:cubicBezTo>
                <a:cubicBezTo>
                  <a:pt x="4076714" y="6279119"/>
                  <a:pt x="4027194" y="6257865"/>
                  <a:pt x="4021696" y="6289517"/>
                </a:cubicBezTo>
                <a:cubicBezTo>
                  <a:pt x="4030060" y="6343907"/>
                  <a:pt x="4004638" y="6285373"/>
                  <a:pt x="3993817" y="6365399"/>
                </a:cubicBezTo>
                <a:cubicBezTo>
                  <a:pt x="3996125" y="6370415"/>
                  <a:pt x="3990553" y="6379380"/>
                  <a:pt x="3986236" y="6377584"/>
                </a:cubicBezTo>
                <a:cubicBezTo>
                  <a:pt x="3984044" y="6395147"/>
                  <a:pt x="3911719" y="6484083"/>
                  <a:pt x="3911599" y="6509659"/>
                </a:cubicBezTo>
                <a:cubicBezTo>
                  <a:pt x="3888028" y="6555694"/>
                  <a:pt x="3870378" y="6548451"/>
                  <a:pt x="3858869" y="6582751"/>
                </a:cubicBezTo>
                <a:cubicBezTo>
                  <a:pt x="3834576" y="6620569"/>
                  <a:pt x="3820634" y="6692927"/>
                  <a:pt x="3770950" y="6757987"/>
                </a:cubicBezTo>
                <a:lnTo>
                  <a:pt x="3749766" y="6858000"/>
                </a:lnTo>
                <a:lnTo>
                  <a:pt x="12348" y="6858000"/>
                </a:lnTo>
                <a:lnTo>
                  <a:pt x="0" y="6725668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A6A35B8-316B-A007-C71B-E9AEEDF2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8" y="896469"/>
            <a:ext cx="3820630" cy="3005643"/>
          </a:xfrm>
        </p:spPr>
        <p:txBody>
          <a:bodyPr anchor="t">
            <a:normAutofit/>
          </a:bodyPr>
          <a:lstStyle/>
          <a:p>
            <a:r>
              <a:rPr lang="ja-JP" alt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敵システム</a:t>
            </a:r>
            <a:br>
              <a:rPr lang="en-US" altLang="ja-JP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altLang="ja-JP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ja-JP" alt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戦闘管理システム（</a:t>
            </a:r>
            <a:r>
              <a:rPr lang="en-US" altLang="ja-JP">
                <a:solidFill>
                  <a:schemeClr val="tx1">
                    <a:lumMod val="85000"/>
                    <a:lumOff val="15000"/>
                  </a:schemeClr>
                </a:solidFill>
              </a:rPr>
              <a:t>SkillPool</a:t>
            </a:r>
            <a:r>
              <a:rPr lang="ja-JP" alt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）</a:t>
            </a:r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177C13-61AE-F940-08C6-77DF65CA70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6000" y="896469"/>
            <a:ext cx="4957667" cy="531943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SkillPoolの役割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BattleState移行後の</a:t>
            </a: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戦闘行動を一括管理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。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具体的な機能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AutoNum type="arabicPeriod"/>
            </a:pP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スキル管理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: 敵が持つスキル（攻撃技）のリスト保持。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AutoNum type="arabicPeriod"/>
            </a:pP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CD管理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: 各スキルのクールダウン計算。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AutoNum type="arabicPeriod"/>
            </a:pPr>
            <a:r>
              <a:rPr kumimoji="0" lang="zh-CN" altLang="zh-CN" sz="1600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実行判断</a:t>
            </a: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: 「距離」と「CD」を見て、Brainに「今攻撃可能か」を通知。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メリット</a:t>
            </a: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Brainのコードを汚さずに、攻撃パターンの追加・変更が可能。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</a:rPr>
              <a:t>近距離・遠距離など異なる攻撃タイプを、スキルの入れ替えだけで実現。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zh-CN" altLang="zh-CN" sz="2000" b="0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54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7C47E5-F986-0133-D090-35D86E288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D2F0D6BE-F05F-F84A-6ADC-CD94404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3739341" cy="1330839"/>
          </a:xfrm>
        </p:spPr>
        <p:txBody>
          <a:bodyPr>
            <a:normAutofit/>
          </a:bodyPr>
          <a:lstStyle/>
          <a:p>
            <a:r>
              <a:rPr lang="ja-JP" altLang="en-US"/>
              <a:t>データフロー（全体像）</a:t>
            </a:r>
            <a:endParaRPr lang="zh-CN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1B5202B-A78C-EEE8-58FE-4D793903D1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2366" y="2194102"/>
            <a:ext cx="3427001" cy="390858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16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Start()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 Unicode MS"/>
              </a:rPr>
              <a:t>Enemy_Base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</a:rPr>
              <a:t>が生成される。</a:t>
            </a:r>
            <a:endParaRPr kumimoji="0" lang="zh-CN" altLang="zh-CN" sz="16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16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Load Data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 Unicode MS"/>
              </a:rPr>
              <a:t>Status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</a:rPr>
              <a:t>が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 Unicode MS"/>
              </a:rPr>
              <a:t>EnemyDataSO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</a:rPr>
              <a:t>（敵の設計図）を読み込む。</a:t>
            </a:r>
            <a:endParaRPr kumimoji="0" lang="zh-CN" altLang="zh-CN" sz="16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16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Initialize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 Unicode MS"/>
              </a:rPr>
              <a:t>Visual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</a:rPr>
              <a:t>がスプライトを変更。</a:t>
            </a:r>
            <a:endParaRPr kumimoji="0" lang="zh-CN" altLang="zh-CN" sz="16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 Unicode MS"/>
              </a:rPr>
              <a:t>SkillPool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</a:rPr>
              <a:t>がスキルリストをロード。</a:t>
            </a:r>
            <a:endParaRPr kumimoji="0" lang="zh-CN" altLang="zh-CN" sz="16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16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Run AI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  <a:latin typeface="Arial Unicode MS"/>
              </a:rPr>
              <a:t>EnemyBrain</a:t>
            </a:r>
            <a:r>
              <a:rPr kumimoji="0" lang="zh-CN" altLang="zh-CN" sz="1600" b="0" i="0" u="none" strike="noStrike" cap="none" normalizeH="0" baseline="0">
                <a:ln>
                  <a:noFill/>
                </a:ln>
                <a:effectLst/>
              </a:rPr>
              <a:t>がパトロールを開始。</a:t>
            </a:r>
            <a:endParaRPr kumimoji="0" lang="zh-CN" altLang="zh-CN" sz="16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zh-CN" altLang="zh-CN" sz="16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10" name="图片 9" descr="图示&#10;&#10;AI 生成的内容可能不正确。">
            <a:extLst>
              <a:ext uri="{FF2B5EF4-FFF2-40B4-BE49-F238E27FC236}">
                <a16:creationId xmlns:a16="http://schemas.microsoft.com/office/drawing/2014/main" id="{93E2090E-403E-D28D-D82D-0639C1874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5457" y="1763595"/>
            <a:ext cx="6155141" cy="335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865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001C36-556D-194D-39AD-0ABC1FF2F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8" name="内容占位符 7" descr="图示&#10;&#10;AI 生成的内容可能不正确。">
            <a:extLst>
              <a:ext uri="{FF2B5EF4-FFF2-40B4-BE49-F238E27FC236}">
                <a16:creationId xmlns:a16="http://schemas.microsoft.com/office/drawing/2014/main" id="{FB63C78A-8783-302C-F1C3-E7D6A59133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838200" y="490873"/>
            <a:ext cx="10764372" cy="5876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679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6673</TotalTime>
  <Words>587</Words>
  <Application>Microsoft Office PowerPoint</Application>
  <PresentationFormat>宽屏</PresentationFormat>
  <Paragraphs>64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Arial Unicode MS</vt:lpstr>
      <vt:lpstr>等线</vt:lpstr>
      <vt:lpstr>等线 Light</vt:lpstr>
      <vt:lpstr>Arial</vt:lpstr>
      <vt:lpstr>Office 主题​​</vt:lpstr>
      <vt:lpstr>ゼミ第１２回進捗報告</vt:lpstr>
      <vt:lpstr>メイン</vt:lpstr>
      <vt:lpstr>現状と課題</vt:lpstr>
      <vt:lpstr>新システムのアプローチ  </vt:lpstr>
      <vt:lpstr>敵システム  オブジェクト構造</vt:lpstr>
      <vt:lpstr>敵システム   AI構造概要</vt:lpstr>
      <vt:lpstr>敵システム  戦闘管理システム（SkillPool）</vt:lpstr>
      <vt:lpstr>データフロー（全体像）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PENG YINGXING</dc:creator>
  <cp:lastModifiedBy>PENG YINGXING</cp:lastModifiedBy>
  <cp:revision>17</cp:revision>
  <dcterms:created xsi:type="dcterms:W3CDTF">2025-10-06T02:11:58Z</dcterms:created>
  <dcterms:modified xsi:type="dcterms:W3CDTF">2025-12-22T09:26:46Z</dcterms:modified>
</cp:coreProperties>
</file>