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73" r:id="rId5"/>
    <p:sldId id="274" r:id="rId6"/>
    <p:sldId id="275" r:id="rId7"/>
    <p:sldId id="278" r:id="rId8"/>
    <p:sldId id="279" r:id="rId9"/>
    <p:sldId id="272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A406-1B45-43F3-A12F-3D86D9ACD1C1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B39B-FA51-48EA-B8B2-3438E7A6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CEF3E-13D9-6009-FD05-F409602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0C610F-EC54-7109-53D1-F5CCA6DD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12301-1FA7-497F-DF00-D3EF1383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38299-6674-FB7D-2650-C21F8FD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F428F-0877-A485-7DF8-AD6EB1A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2F146-3C70-2A0A-AA77-863CF5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025FF-E781-0B23-9A40-3F4F6CD5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18429-9A99-8989-0753-0BC26D4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F968-C793-AE43-79DB-0D417AB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7D9AD-9343-4DF4-3D77-8E6F25F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67E24F-0286-E130-AAF7-B6057F8A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7B17B-8FE2-FB87-C89C-E340B471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B695-674E-5C78-5346-C4C48AF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939BC-BD4E-2300-B9B6-5C15207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7B1BB-AFB2-24D2-EADA-AE3A8E5D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1CFC3-ECFC-9937-AA66-6159464A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1166C-06D2-A8EE-E445-E657241F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37D0F6-5EE1-FB43-7B90-7826765B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B2C8-746F-BC76-2E80-E20308D3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4981F-6858-F9AB-746B-88E22AAD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EA37-184B-35E4-D37E-20C5A54D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D9B11-F5BD-D028-7CCF-7D7566D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AB1C-22D1-BDC2-B6C4-786D785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2D535-F1E5-2DFE-613D-5C0E6F35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E88B-6CA8-D432-551B-AB8908E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5BE4B-A5D0-0E9D-8D18-339A82E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7A8B-5068-C300-0458-206E5AE2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57455F-2713-AFE4-453E-69AE38AF5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C7ACBC-C2AD-53B1-63CA-46A0034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BBF79-ACD8-32E9-E6AB-10EC675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E01FA1-397C-ED80-A8F4-223FCCB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3E6E6-F0D2-FED6-3BEE-8D678B1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87C94-4DCF-DB29-42EB-58FB5344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C23ED-179D-04F2-2897-6032F0E7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AB5CCC-E0E8-C646-A187-B83A3A58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ADC4C-F9A9-73EE-5E3E-E2B62D80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EF76-22BA-D61E-0A08-031BB0DE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E0F567-BE89-4706-0153-54282EC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0124A-39C0-3174-2CF9-FCE144A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1D57A-78B1-213D-683C-E5C3212C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3F998D-F88B-7BCA-01D2-07889635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C841B-F4BA-A94F-4D32-D6E8337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8AEA34-E195-D79C-840C-3216661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B12BC5-C7EF-1BDC-E87D-672254BE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3446C0-FC8D-F9C4-48A8-A67C6FF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D0F8-8A3F-7948-DFAA-E7E45056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5DF68-BE48-2612-FE2A-58B09EA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E0F9B-07E8-1835-5447-927B0627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031123-50F8-CDFE-9775-0ED71AED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0A951-4EBC-D913-A672-58E5E085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C278C-59B1-DB39-FCF0-90DD5398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6D8C2-C660-7D5F-B5A3-A0CD96C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9020B-B7AA-D216-6EB5-39924A5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8DB624-CEC2-76FB-CF28-AC88B65E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8C3FD5-9998-8CE0-195D-016011C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70A07-3DC0-1B0E-F2DA-616FD3EC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E01F5-98E6-0859-602C-0B112F37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121FAD-735F-3F64-2512-42CF2228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F9BA7F-9F0C-0675-9894-5DCC99F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C63F4-E957-229F-75D3-6D59BD0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64274-98A0-AAF6-2641-518F4D38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A7640-2FE3-48D8-A7BD-C5A086A86509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39172-A0C0-EB44-8569-466583AB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1C91-C2B1-5FC0-9A1A-5C582C56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88139-83BD-3C8D-5590-C380C382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029" y="1214438"/>
            <a:ext cx="9451942" cy="2387600"/>
          </a:xfrm>
        </p:spPr>
        <p:txBody>
          <a:bodyPr/>
          <a:lstStyle/>
          <a:p>
            <a:r>
              <a:rPr lang="ja-JP" altLang="en-US" dirty="0"/>
              <a:t>ゼミ第１１回進捗報告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DAA2C-CF3C-8AF6-07CC-0A7B9889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16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B5E6-3581-BD2C-004B-DBB270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D2E3-D79A-DAF4-F3DA-46FC8ABA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敵を作る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45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89018-99CA-D083-1E6C-0DA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D9518-CB07-EC57-192E-6119BAA1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err="1"/>
              <a:t>BuffSystem</a:t>
            </a:r>
            <a:r>
              <a:rPr lang="ja-JP" altLang="en-US" dirty="0"/>
              <a:t>実装</a:t>
            </a:r>
            <a:endParaRPr lang="en-US" altLang="ja-JP" dirty="0"/>
          </a:p>
          <a:p>
            <a:r>
              <a:rPr lang="en-US" altLang="ja-JP" dirty="0" err="1"/>
              <a:t>GeneChoiceUI</a:t>
            </a:r>
            <a:r>
              <a:rPr lang="ja-JP" altLang="en-US" dirty="0"/>
              <a:t>更新</a:t>
            </a:r>
            <a:endParaRPr lang="en-US" altLang="ja-JP" dirty="0"/>
          </a:p>
          <a:p>
            <a:r>
              <a:rPr lang="ja-JP" altLang="en-US" dirty="0"/>
              <a:t>簡易ダミー敵</a:t>
            </a:r>
            <a:endParaRPr lang="en-US" altLang="ja-JP" dirty="0"/>
          </a:p>
          <a:p>
            <a:pPr lvl="1"/>
            <a:r>
              <a:rPr lang="ja-JP" altLang="en-US" dirty="0"/>
              <a:t>アイテムドロップ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D14BDD-811C-0FF2-59E3-4B4F859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BuffSystem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724FD-769D-7682-529B-17E9EC25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三つのパーツ</a:t>
            </a:r>
            <a:endParaRPr lang="en-US" altLang="ja-JP" sz="2000" dirty="0"/>
          </a:p>
          <a:p>
            <a:pPr lvl="1"/>
            <a:r>
              <a:rPr lang="en-US" altLang="ja-JP" sz="1600" dirty="0" err="1"/>
              <a:t>StatBuffs</a:t>
            </a:r>
            <a:endParaRPr lang="en-US" altLang="ja-JP" sz="1600" dirty="0"/>
          </a:p>
          <a:p>
            <a:pPr lvl="1"/>
            <a:r>
              <a:rPr lang="en-US" altLang="ja-JP" sz="1600" dirty="0" err="1"/>
              <a:t>BuffInstance</a:t>
            </a:r>
            <a:endParaRPr lang="en-US" altLang="ja-JP" sz="1600" dirty="0"/>
          </a:p>
          <a:p>
            <a:pPr lvl="1"/>
            <a:r>
              <a:rPr lang="en-US" altLang="ja-JP" sz="1600" dirty="0" err="1"/>
              <a:t>StatusManager</a:t>
            </a:r>
            <a:endParaRPr lang="en-US" altLang="ja-JP" sz="1600" dirty="0"/>
          </a:p>
          <a:p>
            <a:pPr lvl="1"/>
            <a:endParaRPr lang="en-US" altLang="ja-JP" sz="16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980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2BFF4-04EF-5D90-165B-972170D3A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38220F-9F46-0763-154E-F5BA5E7D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BuffSystem</a:t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en-US" altLang="ja-JP" dirty="0" err="1"/>
              <a:t>StatBuffs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112EF-FCA7-5AA7-4510-D43AB5FF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Buff</a:t>
            </a:r>
            <a:r>
              <a:rPr lang="ja-JP" altLang="en-US" sz="2000" dirty="0"/>
              <a:t>を定義する</a:t>
            </a:r>
            <a:endParaRPr lang="en-US" altLang="ja-JP" sz="2000" dirty="0"/>
          </a:p>
          <a:p>
            <a:r>
              <a:rPr lang="en-US" altLang="ja-JP" sz="2000" dirty="0"/>
              <a:t>Buff</a:t>
            </a:r>
            <a:r>
              <a:rPr lang="ja-JP" altLang="en-US" sz="2000" dirty="0"/>
              <a:t>を二種類に分ける</a:t>
            </a:r>
            <a:endParaRPr lang="en-US" altLang="ja-JP" sz="2000" dirty="0"/>
          </a:p>
          <a:p>
            <a:pPr lvl="1"/>
            <a:r>
              <a:rPr lang="ja-JP" altLang="en-US" sz="1600" dirty="0"/>
              <a:t>加算</a:t>
            </a:r>
            <a:endParaRPr lang="en-US" altLang="ja-JP" sz="1600" dirty="0"/>
          </a:p>
          <a:p>
            <a:pPr lvl="1"/>
            <a:r>
              <a:rPr lang="ja-JP" altLang="en-US" sz="1600" dirty="0"/>
              <a:t>乗算</a:t>
            </a:r>
            <a:endParaRPr lang="en-US" altLang="ja-JP" sz="1600" dirty="0"/>
          </a:p>
          <a:p>
            <a:pPr lvl="1"/>
            <a:endParaRPr lang="en-US" altLang="ja-JP" sz="2000" dirty="0"/>
          </a:p>
          <a:p>
            <a:endParaRPr lang="zh-CN" altLang="en-US" sz="2000" dirty="0"/>
          </a:p>
        </p:txBody>
      </p:sp>
      <p:pic>
        <p:nvPicPr>
          <p:cNvPr id="7" name="图片 6" descr="文本&#10;&#10;AI 生成的内容可能不正确。">
            <a:extLst>
              <a:ext uri="{FF2B5EF4-FFF2-40B4-BE49-F238E27FC236}">
                <a16:creationId xmlns:a16="http://schemas.microsoft.com/office/drawing/2014/main" id="{BC9E5811-E954-1909-2306-9B860790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95" y="643234"/>
            <a:ext cx="3163929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09370-B885-9F12-BEDE-2623AC146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C6E1B51-19A9-8E2E-7935-6DE1AC95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altLang="ja-JP" sz="4100" err="1"/>
              <a:t>BuffSystem</a:t>
            </a:r>
            <a:br>
              <a:rPr lang="en-US" altLang="ja-JP" sz="4100"/>
            </a:br>
            <a:r>
              <a:rPr lang="en-US" altLang="ja-JP" sz="4100"/>
              <a:t>	</a:t>
            </a:r>
            <a:r>
              <a:rPr lang="en-US" altLang="ja-JP" sz="4100" err="1"/>
              <a:t>BuffInstance</a:t>
            </a:r>
            <a:endParaRPr lang="zh-CN" altLang="en-US" sz="41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A641C-5CF0-0791-FC4B-CF008019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Buff</a:t>
            </a:r>
            <a:r>
              <a:rPr lang="ja-JP" altLang="en-US" sz="2000" dirty="0"/>
              <a:t>を実例化する</a:t>
            </a:r>
            <a:endParaRPr lang="en-US" altLang="ja-JP" sz="2000" dirty="0"/>
          </a:p>
          <a:p>
            <a:r>
              <a:rPr lang="ja-JP" altLang="en-US" sz="2000" dirty="0"/>
              <a:t>同じ</a:t>
            </a:r>
            <a:r>
              <a:rPr lang="en-US" altLang="ja-JP" sz="2000" dirty="0"/>
              <a:t>Buff</a:t>
            </a:r>
            <a:r>
              <a:rPr lang="ja-JP" altLang="en-US" sz="2000" dirty="0"/>
              <a:t>が存在すると、スタックして</a:t>
            </a:r>
            <a:r>
              <a:rPr lang="en-US" altLang="ja-JP" sz="2000" dirty="0"/>
              <a:t>buff</a:t>
            </a:r>
            <a:r>
              <a:rPr lang="ja-JP" altLang="en-US" sz="2000" dirty="0"/>
              <a:t>を強化</a:t>
            </a:r>
            <a:endParaRPr lang="en-US" altLang="ja-JP" sz="2000" dirty="0"/>
          </a:p>
          <a:p>
            <a:pPr lvl="1"/>
            <a:r>
              <a:rPr lang="ja-JP" altLang="en-US" sz="1600" dirty="0"/>
              <a:t>例えば、</a:t>
            </a:r>
            <a:r>
              <a:rPr lang="en-US" altLang="ja-JP" sz="1600" dirty="0"/>
              <a:t>Buff1</a:t>
            </a:r>
            <a:r>
              <a:rPr lang="ja-JP" altLang="en-US" sz="1600" dirty="0"/>
              <a:t>という効果が</a:t>
            </a:r>
            <a:r>
              <a:rPr lang="en-US" altLang="ja-JP" sz="1600" dirty="0"/>
              <a:t>hp+10</a:t>
            </a:r>
            <a:r>
              <a:rPr lang="ja-JP" altLang="en-US" sz="1600" dirty="0"/>
              <a:t>の</a:t>
            </a:r>
            <a:r>
              <a:rPr lang="en-US" altLang="ja-JP" sz="1600" dirty="0"/>
              <a:t>Buff</a:t>
            </a:r>
            <a:r>
              <a:rPr lang="ja-JP" altLang="en-US" sz="1600" dirty="0"/>
              <a:t>が二個獲得したら、</a:t>
            </a:r>
            <a:r>
              <a:rPr lang="en-US" altLang="ja-JP" sz="1600" dirty="0"/>
              <a:t>Buff1</a:t>
            </a:r>
            <a:r>
              <a:rPr lang="ja-JP" altLang="en-US" sz="1600" dirty="0"/>
              <a:t>のスタッフ数を２にして、効果が</a:t>
            </a:r>
            <a:r>
              <a:rPr lang="en-US" altLang="ja-JP" sz="1600" dirty="0"/>
              <a:t>1.25</a:t>
            </a:r>
            <a:r>
              <a:rPr lang="ja-JP" altLang="en-US" sz="1600" dirty="0"/>
              <a:t>倍になる、つまり、</a:t>
            </a:r>
            <a:r>
              <a:rPr lang="en-US" altLang="ja-JP" sz="1600" dirty="0"/>
              <a:t>hp+12.5</a:t>
            </a:r>
            <a:r>
              <a:rPr lang="ja-JP" altLang="en-US" sz="1600" dirty="0"/>
              <a:t>になる。</a:t>
            </a:r>
            <a:endParaRPr lang="en-US" altLang="ja-JP" sz="1600" dirty="0"/>
          </a:p>
          <a:p>
            <a:endParaRPr lang="zh-CN" altLang="en-US" sz="2000" dirty="0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46D106F-6A02-552C-8A59-20E7DB0F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11" y="643234"/>
            <a:ext cx="4647896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9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2BFFD-AC39-31E3-96EB-8FED3546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A354937-8683-0E5C-F42A-15F94AAE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altLang="ja-JP" sz="3400" err="1"/>
              <a:t>BuffSystem</a:t>
            </a:r>
            <a:br>
              <a:rPr lang="en-US" altLang="ja-JP" sz="3400"/>
            </a:br>
            <a:r>
              <a:rPr lang="en-US" altLang="ja-JP" sz="3400"/>
              <a:t>	</a:t>
            </a:r>
            <a:r>
              <a:rPr lang="en-US" altLang="ja-JP" sz="3400" err="1"/>
              <a:t>StatusManager</a:t>
            </a:r>
            <a:endParaRPr lang="zh-CN" altLang="en-US" sz="34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ED732B-979A-E4D6-FF16-BA22849F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Status</a:t>
            </a:r>
            <a:r>
              <a:rPr lang="ja-JP" altLang="en-US" sz="2000" dirty="0"/>
              <a:t>の変化を管理する</a:t>
            </a:r>
            <a:r>
              <a:rPr lang="en-US" altLang="ja-JP" sz="2000" dirty="0"/>
              <a:t>manager</a:t>
            </a:r>
          </a:p>
          <a:p>
            <a:r>
              <a:rPr lang="ja-JP" altLang="en-US" sz="2000" dirty="0"/>
              <a:t>外部に</a:t>
            </a:r>
            <a:r>
              <a:rPr lang="en-US" altLang="ja-JP" sz="2000" dirty="0"/>
              <a:t>buff</a:t>
            </a:r>
            <a:r>
              <a:rPr lang="ja-JP" altLang="en-US" sz="2000" dirty="0"/>
              <a:t>効果を</a:t>
            </a:r>
            <a:r>
              <a:rPr lang="en-US" altLang="ja-JP" sz="2000" dirty="0"/>
              <a:t>status</a:t>
            </a:r>
            <a:r>
              <a:rPr lang="ja-JP" altLang="en-US" sz="2000" dirty="0"/>
              <a:t>に実装するための関数を提供</a:t>
            </a:r>
            <a:endParaRPr lang="en-US" altLang="ja-JP" sz="2000" dirty="0"/>
          </a:p>
          <a:p>
            <a:r>
              <a:rPr lang="ja-JP" altLang="en-US" sz="2000" dirty="0"/>
              <a:t>すべての装着した</a:t>
            </a:r>
            <a:r>
              <a:rPr lang="en-US" altLang="ja-JP" sz="2000" dirty="0"/>
              <a:t>Buff</a:t>
            </a:r>
            <a:r>
              <a:rPr lang="ja-JP" altLang="en-US" sz="2000" dirty="0"/>
              <a:t>の</a:t>
            </a:r>
            <a:r>
              <a:rPr lang="en-US" altLang="ja-JP" sz="2000" dirty="0"/>
              <a:t>Status</a:t>
            </a:r>
            <a:r>
              <a:rPr lang="ja-JP" altLang="en-US" sz="2000" dirty="0"/>
              <a:t>増益などを計算</a:t>
            </a:r>
            <a:endParaRPr lang="zh-CN" altLang="en-US" sz="2000" dirty="0"/>
          </a:p>
        </p:txBody>
      </p:sp>
      <p:pic>
        <p:nvPicPr>
          <p:cNvPr id="6" name="图片 5" descr="文本&#10;&#10;AI 生成的内容可能不正确。">
            <a:extLst>
              <a:ext uri="{FF2B5EF4-FFF2-40B4-BE49-F238E27FC236}">
                <a16:creationId xmlns:a16="http://schemas.microsoft.com/office/drawing/2014/main" id="{C9393DE0-8A59-3724-A589-00EA184F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008532"/>
            <a:ext cx="4747547" cy="48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9314B-C52F-7B3C-5E58-CA11C514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6BDA55-FBE9-39E0-F2D2-64F424CD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C1BB4-F083-E15D-4C15-ADEF6845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B143E8B-D9B8-82B4-E605-FD6C1D4A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altLang="ja-JP" sz="3400" dirty="0" err="1"/>
              <a:t>GeneChoiceUI</a:t>
            </a:r>
            <a:endParaRPr lang="zh-CN" altLang="en-US" sz="3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52CC0-13DA-C7EE-B5E2-3DC60857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BUFF</a:t>
            </a:r>
            <a:r>
              <a:rPr lang="ja-JP" altLang="en-US" sz="2000" dirty="0"/>
              <a:t>の効果が表せる</a:t>
            </a:r>
            <a:endParaRPr lang="zh-CN" altLang="en-US" sz="2000" dirty="0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E9DA409-3348-2F0A-A440-80DCC433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45" y="1756396"/>
            <a:ext cx="6053764" cy="33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6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8E3AB-FE75-375C-C733-E131424B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8DF4F6-2B7D-8D28-F4C2-432A3619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17DF62-1BF4-510F-A411-F44BFE8D2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5ED13CE-A55D-E751-D130-0E3D5220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ja-JP" altLang="en-US" sz="3400" dirty="0"/>
              <a:t>ダミー敵</a:t>
            </a:r>
            <a:endParaRPr lang="zh-CN" altLang="en-US" sz="3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49C7FB-CF8B-A168-8A2D-CD7B3CCD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倒されたら、確率でドロップ可能な</a:t>
            </a:r>
            <a:r>
              <a:rPr lang="en-US" altLang="ja-JP" sz="2000" dirty="0" err="1"/>
              <a:t>DropItem</a:t>
            </a:r>
            <a:r>
              <a:rPr lang="ja-JP" altLang="en-US" sz="2000" dirty="0"/>
              <a:t>をドロップ</a:t>
            </a:r>
            <a:endParaRPr lang="zh-CN" altLang="en-US" sz="2000" dirty="0"/>
          </a:p>
        </p:txBody>
      </p:sp>
      <p:pic>
        <p:nvPicPr>
          <p:cNvPr id="6" name="图片 5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6DAA646F-0E92-D867-4713-F878215B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28" y="704444"/>
            <a:ext cx="6154009" cy="2333951"/>
          </a:xfrm>
          <a:prstGeom prst="rect">
            <a:avLst/>
          </a:prstGeom>
        </p:spPr>
      </p:pic>
      <p:pic>
        <p:nvPicPr>
          <p:cNvPr id="8" name="图片 7" descr="图示&#10;&#10;AI 生成的内容可能不正确。">
            <a:extLst>
              <a:ext uri="{FF2B5EF4-FFF2-40B4-BE49-F238E27FC236}">
                <a16:creationId xmlns:a16="http://schemas.microsoft.com/office/drawing/2014/main" id="{0597CDFB-BDAD-CE2F-A887-B81F5C53A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28" y="3429000"/>
            <a:ext cx="3030609" cy="2618159"/>
          </a:xfrm>
          <a:prstGeom prst="rect">
            <a:avLst/>
          </a:prstGeom>
        </p:spPr>
      </p:pic>
      <p:pic>
        <p:nvPicPr>
          <p:cNvPr id="10" name="图片 9" descr="图示&#10;&#10;AI 生成的内容可能不正确。">
            <a:extLst>
              <a:ext uri="{FF2B5EF4-FFF2-40B4-BE49-F238E27FC236}">
                <a16:creationId xmlns:a16="http://schemas.microsoft.com/office/drawing/2014/main" id="{22183329-EBC0-F514-4C66-3AD7FD2E3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938" y="3570324"/>
            <a:ext cx="2789999" cy="24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4789-2A59-3C91-74B3-E05B9D05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F6C14-F7A5-5361-A428-0D6619E3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動画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20251215_zemi">
            <a:hlinkClick r:id="" action="ppaction://media"/>
            <a:extLst>
              <a:ext uri="{FF2B5EF4-FFF2-40B4-BE49-F238E27FC236}">
                <a16:creationId xmlns:a16="http://schemas.microsoft.com/office/drawing/2014/main" id="{DBE86D0F-A5ED-AC06-8266-16251BE8E1B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450" y="1825625"/>
            <a:ext cx="7531100" cy="4351338"/>
          </a:xfrm>
        </p:spPr>
      </p:pic>
    </p:spTree>
    <p:extLst>
      <p:ext uri="{BB962C8B-B14F-4D97-AF65-F5344CB8AC3E}">
        <p14:creationId xmlns:p14="http://schemas.microsoft.com/office/powerpoint/2010/main" val="2360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185</Words>
  <Application>Microsoft Office PowerPoint</Application>
  <PresentationFormat>宽屏</PresentationFormat>
  <Paragraphs>36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ゼミ第１１回進捗報告</vt:lpstr>
      <vt:lpstr>メイン</vt:lpstr>
      <vt:lpstr>BuffSystem</vt:lpstr>
      <vt:lpstr>BuffSystem  StatBuffs</vt:lpstr>
      <vt:lpstr>BuffSystem  BuffInstance</vt:lpstr>
      <vt:lpstr>BuffSystem  StatusManager</vt:lpstr>
      <vt:lpstr>GeneChoiceUI</vt:lpstr>
      <vt:lpstr>ダミー敵</vt:lpstr>
      <vt:lpstr>動画</vt:lpstr>
      <vt:lpstr>今後の改善と予定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13</cp:revision>
  <dcterms:created xsi:type="dcterms:W3CDTF">2025-10-06T02:11:58Z</dcterms:created>
  <dcterms:modified xsi:type="dcterms:W3CDTF">2025-12-15T06:45:30Z</dcterms:modified>
</cp:coreProperties>
</file>