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66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1" autoAdjust="0"/>
    <p:restoredTop sz="94660"/>
  </p:normalViewPr>
  <p:slideViewPr>
    <p:cSldViewPr snapToGrid="0">
      <p:cViewPr varScale="1">
        <p:scale>
          <a:sx n="82" d="100"/>
          <a:sy n="82" d="100"/>
        </p:scale>
        <p:origin x="76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BA406-1B45-43F3-A12F-3D86D9ACD1C1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AB39B-FA51-48EA-B8B2-3438E7A6FB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63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1CEF3E-13D9-6009-FD05-F4096024D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A0C610F-EC54-7109-53D1-F5CCA6DDB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512301-1FA7-497F-DF00-D3EF1383A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038299-6674-FB7D-2650-C21F8FD73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0F428F-0877-A485-7DF8-AD6EB1A2B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14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A2F146-3C70-2A0A-AA77-863CF5CCF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A025FF-E781-0B23-9A40-3F4F6CD5B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118429-9A99-8989-0753-0BC26D41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E7F968-C793-AE43-79DB-0D417ABB5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E7D9AD-9343-4DF4-3D77-8E6F25F24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778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F67E24F-0286-E130-AAF7-B6057F8A0B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E47B17B-8FE2-FB87-C89C-E340B4716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CCB695-674E-5C78-5346-C4C48AF59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2939BC-BD4E-2300-B9B6-5C1520702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87B1BB-AFB2-24D2-EADA-AE3A8E5DD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96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61CFC3-ECFC-9937-AA66-6159464AB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51166C-06D2-A8EE-E445-E657241FD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37D0F6-5EE1-FB43-7B90-7826765B6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71B2C8-746F-BC76-2E80-E20308D35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74981F-6858-F9AB-746B-88E22AAD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001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F6EA37-184B-35E4-D37E-20C5A54D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D0D9B11-F5BD-D028-7CCF-7D7566D18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A9AB1C-22D1-BDC2-B6C4-786D785BA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62D535-F1E5-2DFE-613D-5C0E6F35B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81E88B-6CA8-D432-551B-AB8908ED4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651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E5BE4B-A5D0-0E9D-8D18-339A82E74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A87A8B-5068-C300-0458-206E5AE223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657455F-2713-AFE4-453E-69AE38AF5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BC7ACBC-C2AD-53B1-63CA-46A003482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4EBBF79-ACD8-32E9-E6AB-10EC675EB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E01FA1-397C-ED80-A8F4-223FCCB4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620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53E6E6-F0D2-FED6-3BEE-8D678B102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C87C94-4DCF-DB29-42EB-58FB53448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75C23ED-179D-04F2-2897-6032F0E71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5AB5CCC-E0E8-C646-A187-B83A3A58C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84ADC4C-F9A9-73EE-5E3E-E2B62D80FD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361EF76-22BA-D61E-0A08-031BB0DE9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5E0F567-BE89-4706-0153-54282EC46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1F0124A-39C0-3174-2CF9-FCE144A0E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955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91D57A-78B1-213D-683C-E5C3212C7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13F998D-F88B-7BCA-01D2-078896350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FBC841B-F4BA-A94F-4D32-D6E833720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B8AEA34-E195-D79C-840C-3216661E1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940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8B12BC5-C7EF-1BDC-E87D-672254BE0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C3446C0-FC8D-F9C4-48A8-A67C6FFF3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38CD0F8-8A3F-7948-DFAA-E7E450568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8387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F5DF68-BE48-2612-FE2A-58B09EA06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EE0F9B-07E8-1835-5447-927B06270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8031123-50F8-CDFE-9775-0ED71AED2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50A951-4EBC-D913-A672-58E5E085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54C278C-59B1-DB39-FCF0-90DD53987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A16D8C2-C660-7D5F-B5A3-A0CD96CC3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945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49020B-B7AA-D216-6EB5-39924A550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18DB624-CEC2-76FB-CF28-AC88B65E78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38C3FD5-9998-8CE0-195D-016011CD9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370A07-3DC0-1B0E-F2DA-616FD3EC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EAE01F5-98E6-0859-602C-0B112F37F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121FAD-735F-3F64-2512-42CF22284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855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4F9BA7F-9F0C-0675-9894-5DCC99F8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CC63F4-E957-229F-75D3-6D59BD07C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364274-98A0-AAF6-2641-518F4D385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4A7640-2FE3-48D8-A7BD-C5A086A86509}" type="datetimeFigureOut">
              <a:rPr lang="zh-CN" altLang="en-US" smtClean="0"/>
              <a:t>2025/11/17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239172-A0C0-EB44-8569-466583ABF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1C1C91-C2B1-5FC0-9A1A-5C582C560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74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988139-83BD-3C8D-5590-C380C382F1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ゼミ第７回進捗報告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78DAA2C-CF3C-8AF6-07CC-0A7B9889E5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ja-JP" dirty="0"/>
          </a:p>
          <a:p>
            <a:r>
              <a:rPr lang="en-US" altLang="ja-JP" dirty="0"/>
              <a:t>23RD602</a:t>
            </a:r>
            <a:r>
              <a:rPr lang="ja-JP" altLang="en-US" dirty="0"/>
              <a:t>　ホウエイセイ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8166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D89018-99CA-D083-1E6C-0DAC38878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メイン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9D9518-CB07-EC57-192E-6119BAA16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/>
          </a:p>
          <a:p>
            <a:r>
              <a:rPr lang="en-US" altLang="ja-JP" dirty="0" err="1"/>
              <a:t>DamageManager</a:t>
            </a:r>
            <a:r>
              <a:rPr lang="ja-JP" altLang="en-US" dirty="0"/>
              <a:t>完成</a:t>
            </a:r>
            <a:endParaRPr lang="en-US" altLang="ja-JP" dirty="0"/>
          </a:p>
          <a:p>
            <a:pPr lvl="1"/>
            <a:r>
              <a:rPr lang="en-US" altLang="ja-JP" dirty="0" err="1"/>
              <a:t>AttackTrigger</a:t>
            </a:r>
            <a:endParaRPr lang="en-US" altLang="ja-JP" dirty="0"/>
          </a:p>
          <a:p>
            <a:pPr lvl="1"/>
            <a:r>
              <a:rPr lang="en-US" altLang="ja-JP" dirty="0" err="1"/>
              <a:t>DamagePacket</a:t>
            </a:r>
            <a:endParaRPr lang="en-US" altLang="ja-JP" dirty="0"/>
          </a:p>
          <a:p>
            <a:pPr lvl="1"/>
            <a:r>
              <a:rPr lang="en-US" altLang="ja-JP" dirty="0" err="1"/>
              <a:t>IDamageable</a:t>
            </a:r>
            <a:endParaRPr lang="en-US" altLang="ja-JP" dirty="0"/>
          </a:p>
          <a:p>
            <a:pPr lvl="1"/>
            <a:r>
              <a:rPr lang="en-US" altLang="ja-JP" dirty="0" err="1"/>
              <a:t>ApplyDamage</a:t>
            </a:r>
            <a:endParaRPr lang="en-US" altLang="ja-JP" dirty="0"/>
          </a:p>
          <a:p>
            <a:pPr marL="457200" lvl="1" indent="0">
              <a:buNone/>
            </a:pPr>
            <a:endParaRPr lang="en-US" altLang="ja-JP" dirty="0"/>
          </a:p>
          <a:p>
            <a:pPr lvl="1"/>
            <a:endParaRPr lang="en-US" altLang="ja-JP" dirty="0"/>
          </a:p>
          <a:p>
            <a:pPr marL="457200" lvl="1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112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F976F48-3E13-6ED9-81B6-CD1D95C6E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4310669" cy="1800526"/>
          </a:xfrm>
        </p:spPr>
        <p:txBody>
          <a:bodyPr>
            <a:normAutofit/>
          </a:bodyPr>
          <a:lstStyle/>
          <a:p>
            <a:r>
              <a:rPr lang="en-US" altLang="zh-CN" dirty="0" err="1"/>
              <a:t>DamageManager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68C4FD-8522-8A17-6FB4-67C52EA73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r>
              <a:rPr lang="en-US" altLang="ja-JP" sz="2000" dirty="0"/>
              <a:t>DM</a:t>
            </a:r>
            <a:r>
              <a:rPr lang="ja-JP" altLang="en-US" sz="2000" dirty="0"/>
              <a:t>とは、バトル中、すべてのバトルイベントを管理し、ダメージなどを計算して、最終ダメージを受け手に送るためのオブジェクト。</a:t>
            </a:r>
            <a:endParaRPr lang="en-US" altLang="ja-JP" sz="2000" dirty="0"/>
          </a:p>
          <a:p>
            <a:r>
              <a:rPr lang="ja-JP" altLang="en-US" sz="2000" dirty="0"/>
              <a:t>外部が</a:t>
            </a:r>
            <a:r>
              <a:rPr lang="en-US" altLang="zh-CN" sz="2000" dirty="0" err="1"/>
              <a:t>ProcessDamage</a:t>
            </a:r>
            <a:r>
              <a:rPr lang="ja-JP" altLang="en-US" sz="2000" dirty="0"/>
              <a:t>関数を使って、</a:t>
            </a:r>
            <a:r>
              <a:rPr lang="en-US" altLang="ja-JP" sz="2000" dirty="0"/>
              <a:t>DM</a:t>
            </a:r>
            <a:r>
              <a:rPr lang="ja-JP" altLang="en-US" sz="2000" dirty="0"/>
              <a:t>に一回のダメージ計算請求を送る。</a:t>
            </a:r>
            <a:endParaRPr lang="en-US" altLang="ja-JP" sz="2000" dirty="0"/>
          </a:p>
          <a:p>
            <a:r>
              <a:rPr lang="ja-JP" altLang="en-US" sz="2000" dirty="0"/>
              <a:t>請求者のオブジェクトを記録し、攻撃者としてダメージパケットに入れる。</a:t>
            </a:r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zh-CN" altLang="en-US" sz="20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A094AC1-7F26-46D4-478C-AEBC3C1E2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374" y="1033647"/>
            <a:ext cx="5959157" cy="423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53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087647-023B-DCEC-40CA-2D4B6FFCA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2B429B-B3A8-5349-428B-3EE8366E9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altLang="zh-CN" sz="3600"/>
              <a:t>AttackTrigger</a:t>
            </a:r>
            <a:endParaRPr lang="zh-CN" altLang="en-US" sz="36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E6805C0-C4E5-BF84-FBE1-6177B37DFA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9733"/>
          <a:stretch>
            <a:fillRect/>
          </a:stretch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6DA086-DA52-D8B2-801D-E7DCC97D5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en-US" altLang="ja-JP" sz="1800"/>
              <a:t>AT</a:t>
            </a:r>
            <a:r>
              <a:rPr lang="ja-JP" altLang="en-US" sz="1800"/>
              <a:t>とは、実際に攻撃するオブジェクトに付けて、</a:t>
            </a:r>
            <a:r>
              <a:rPr lang="en-US" altLang="ja-JP" sz="1800"/>
              <a:t>collider</a:t>
            </a:r>
            <a:r>
              <a:rPr lang="ja-JP" altLang="en-US" sz="1800"/>
              <a:t>の開閉を制御するコンポーネント</a:t>
            </a:r>
            <a:endParaRPr lang="en-US" altLang="ja-JP" sz="1800"/>
          </a:p>
          <a:p>
            <a:r>
              <a:rPr lang="ja-JP" altLang="en-US" sz="1800"/>
              <a:t>攻撃する時、攻撃モーションのアニメクリップに設定したファンクションが</a:t>
            </a:r>
            <a:r>
              <a:rPr lang="en-US" altLang="ja-JP" sz="1800"/>
              <a:t>collider</a:t>
            </a:r>
            <a:r>
              <a:rPr lang="ja-JP" altLang="en-US" sz="1800"/>
              <a:t>開閉タイミングを制御する。</a:t>
            </a:r>
            <a:endParaRPr lang="en-US" altLang="ja-JP" sz="1800"/>
          </a:p>
          <a:p>
            <a:r>
              <a:rPr lang="ja-JP" altLang="en-US" sz="1800"/>
              <a:t>一回の開閉で、一回衝突判定受けたオブジェクトは無視される。</a:t>
            </a:r>
            <a:endParaRPr lang="en-US" altLang="zh-CN" sz="1800"/>
          </a:p>
          <a:p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054461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EAA05E-F780-B31D-265E-41CCA1A4A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EF6118E-44FB-4509-B4D9-129052E4C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D5BE6B0-1D96-87BE-1376-E15198860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5" y="525195"/>
            <a:ext cx="3986155" cy="2806506"/>
          </a:xfrm>
        </p:spPr>
        <p:txBody>
          <a:bodyPr anchor="b">
            <a:normAutofit/>
          </a:bodyPr>
          <a:lstStyle/>
          <a:p>
            <a:r>
              <a:rPr lang="en-US" altLang="zh-CN" sz="4000"/>
              <a:t>DamagePacket</a:t>
            </a:r>
            <a:endParaRPr lang="zh-CN" altLang="en-US" sz="400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4CECF9E-F532-8F22-CCA2-C7F50179E9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230" b="-2"/>
          <a:stretch>
            <a:fillRect/>
          </a:stretch>
        </p:blipFill>
        <p:spPr>
          <a:xfrm>
            <a:off x="5186554" y="163646"/>
            <a:ext cx="6806703" cy="2623097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B4FCD7-B6FB-8258-295D-EE3164D4D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155" y="3526300"/>
            <a:ext cx="3986155" cy="2588458"/>
          </a:xfrm>
        </p:spPr>
        <p:txBody>
          <a:bodyPr>
            <a:normAutofit/>
          </a:bodyPr>
          <a:lstStyle/>
          <a:p>
            <a:r>
              <a:rPr lang="en-US" altLang="zh-CN" sz="1700"/>
              <a:t>DP</a:t>
            </a:r>
            <a:r>
              <a:rPr lang="ja-JP" altLang="en-US" sz="1700"/>
              <a:t>は二種類ある</a:t>
            </a:r>
            <a:endParaRPr lang="en-US" altLang="ja-JP" sz="1700"/>
          </a:p>
          <a:p>
            <a:pPr lvl="1"/>
            <a:r>
              <a:rPr lang="en-US" altLang="zh-CN" sz="1700"/>
              <a:t>Info</a:t>
            </a:r>
            <a:r>
              <a:rPr lang="ja-JP" altLang="en-US" sz="1700"/>
              <a:t> </a:t>
            </a:r>
            <a:r>
              <a:rPr lang="en-US" altLang="ja-JP" sz="1700"/>
              <a:t>:</a:t>
            </a:r>
            <a:r>
              <a:rPr lang="ja-JP" altLang="en-US" sz="1700"/>
              <a:t> 元々の攻撃データ</a:t>
            </a:r>
            <a:endParaRPr lang="en-US" altLang="ja-JP" sz="1700"/>
          </a:p>
          <a:p>
            <a:pPr lvl="1"/>
            <a:r>
              <a:rPr lang="en-US" altLang="zh-CN" sz="1700"/>
              <a:t>Result : </a:t>
            </a:r>
            <a:r>
              <a:rPr lang="ja-JP" altLang="en-US" sz="1700"/>
              <a:t>計算できた最終ダメージと攻撃者を記録したデータ</a:t>
            </a:r>
            <a:endParaRPr lang="en-US" altLang="zh-CN" sz="1700"/>
          </a:p>
          <a:p>
            <a:endParaRPr lang="en-US" altLang="ja-JP" sz="1700"/>
          </a:p>
          <a:p>
            <a:r>
              <a:rPr lang="ja-JP" altLang="en-US" sz="1700"/>
              <a:t>作用は一回の攻撃で含めたすべての効果またはステータスを記録し、</a:t>
            </a:r>
            <a:r>
              <a:rPr lang="en-US" altLang="ja-JP" sz="1700"/>
              <a:t>DM</a:t>
            </a:r>
            <a:r>
              <a:rPr lang="ja-JP" altLang="en-US" sz="1700"/>
              <a:t>で計算するためのパケット。</a:t>
            </a:r>
            <a:endParaRPr lang="en-US" altLang="ja-JP" sz="1700"/>
          </a:p>
          <a:p>
            <a:endParaRPr lang="en-US" altLang="ja-JP" sz="1700"/>
          </a:p>
          <a:p>
            <a:pPr marL="457200" lvl="1" indent="0">
              <a:buNone/>
            </a:pPr>
            <a:endParaRPr lang="en-US" altLang="zh-CN" sz="170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7C645BF-09E0-3F08-8E29-8C59FDF7A2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640" b="1"/>
          <a:stretch>
            <a:fillRect/>
          </a:stretch>
        </p:blipFill>
        <p:spPr>
          <a:xfrm>
            <a:off x="5186554" y="2956875"/>
            <a:ext cx="6806703" cy="335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23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884A54-CB55-778D-9ABF-E176EBED9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1A271F-A309-0D93-5D14-0C4A98485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altLang="zh-CN" sz="3600"/>
              <a:t>IDamageable</a:t>
            </a:r>
            <a:endParaRPr lang="zh-CN" altLang="en-US" sz="360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7A9CDAA-3215-005D-2AA4-9EB13C562E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1989"/>
          <a:stretch>
            <a:fillRect/>
          </a:stretch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947C06-5108-CB60-BB12-7CDFE2AF7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ja-JP" altLang="en-US" sz="1800"/>
              <a:t>すべての攻撃を受けれるオブジェクトに利用できるインタフェース</a:t>
            </a:r>
            <a:endParaRPr lang="en-US" altLang="ja-JP" sz="1800"/>
          </a:p>
          <a:p>
            <a:pPr marL="457200" lvl="1" indent="0">
              <a:buNone/>
            </a:pPr>
            <a:endParaRPr lang="en-US" altLang="zh-CN" sz="1800"/>
          </a:p>
        </p:txBody>
      </p:sp>
    </p:spTree>
    <p:extLst>
      <p:ext uri="{BB962C8B-B14F-4D97-AF65-F5344CB8AC3E}">
        <p14:creationId xmlns:p14="http://schemas.microsoft.com/office/powerpoint/2010/main" val="2450292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FF61B-15C5-E7EE-86AB-7E9A14A42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6922AC-A998-47B1-4F3D-AA50920B1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4310669" cy="1800526"/>
          </a:xfrm>
        </p:spPr>
        <p:txBody>
          <a:bodyPr>
            <a:normAutofit/>
          </a:bodyPr>
          <a:lstStyle/>
          <a:p>
            <a:r>
              <a:rPr lang="en-US" altLang="zh-CN" dirty="0" err="1"/>
              <a:t>ApplyDamage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6EE813-F30F-E914-6688-6C6A98449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r>
              <a:rPr lang="ja-JP" altLang="en-US" sz="2000" dirty="0"/>
              <a:t>先のインタフェースの関数、</a:t>
            </a:r>
            <a:r>
              <a:rPr lang="en-US" altLang="ja-JP" sz="2000" dirty="0" err="1"/>
              <a:t>hurtbox</a:t>
            </a:r>
            <a:r>
              <a:rPr lang="ja-JP" altLang="en-US" sz="2000" dirty="0"/>
              <a:t>に付けて、そのオブジェクト主のステータスを検査し、</a:t>
            </a:r>
            <a:r>
              <a:rPr lang="en-US" altLang="ja-JP" sz="2000" dirty="0" err="1"/>
              <a:t>isdead</a:t>
            </a:r>
            <a:r>
              <a:rPr lang="ja-JP" altLang="en-US" sz="2000" dirty="0"/>
              <a:t>かどうかを得て、ダメージ計算がいるかどうかを判定するもの、</a:t>
            </a:r>
            <a:endParaRPr lang="en-US" altLang="ja-JP" sz="2000" dirty="0"/>
          </a:p>
          <a:p>
            <a:r>
              <a:rPr lang="ja-JP" altLang="en-US" sz="2000" dirty="0"/>
              <a:t>また、ダメージ受けるとき、飛び出る数字の制御もここで管理する</a:t>
            </a:r>
            <a:endParaRPr lang="en-US" altLang="ja-JP" sz="2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815D197-AD9E-39E9-BB7B-D8B7D2C88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260" y="1015138"/>
            <a:ext cx="7515739" cy="530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16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E1987-1975-A1F2-572C-78EE4676A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DEBD96-226F-9AE5-D82F-A4930CD33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4310669" cy="1800526"/>
          </a:xfrm>
        </p:spPr>
        <p:txBody>
          <a:bodyPr>
            <a:normAutofit/>
          </a:bodyPr>
          <a:lstStyle/>
          <a:p>
            <a:r>
              <a:rPr lang="ja-JP" altLang="en-US" dirty="0"/>
              <a:t>実行動画</a:t>
            </a:r>
            <a:endParaRPr lang="zh-CN" altLang="en-US" dirty="0"/>
          </a:p>
        </p:txBody>
      </p:sp>
      <p:pic>
        <p:nvPicPr>
          <p:cNvPr id="4" name="20251117_zemi动画">
            <a:hlinkClick r:id="" action="ppaction://media"/>
            <a:extLst>
              <a:ext uri="{FF2B5EF4-FFF2-40B4-BE49-F238E27FC236}">
                <a16:creationId xmlns:a16="http://schemas.microsoft.com/office/drawing/2014/main" id="{E8580E5F-569A-DB10-C1E1-6F64A0D8C73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39319" y="1968284"/>
            <a:ext cx="8652096" cy="4695235"/>
          </a:xfrm>
        </p:spPr>
      </p:pic>
    </p:spTree>
    <p:extLst>
      <p:ext uri="{BB962C8B-B14F-4D97-AF65-F5344CB8AC3E}">
        <p14:creationId xmlns:p14="http://schemas.microsoft.com/office/powerpoint/2010/main" val="342580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09B5E6-3581-BD2C-004B-DBB2701BA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今後の改善と予定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6AD2E3-D79A-DAF4-F3DA-46FC8ABA1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dirty="0"/>
          </a:p>
          <a:p>
            <a:r>
              <a:rPr lang="ja-JP" altLang="en-US" dirty="0"/>
              <a:t>攻撃を受けるときのエフェクトを追加する、バックパック機能を始める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4558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300</Words>
  <Application>Microsoft Office PowerPoint</Application>
  <PresentationFormat>宽屏</PresentationFormat>
  <Paragraphs>35</Paragraphs>
  <Slides>9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等线</vt:lpstr>
      <vt:lpstr>等线 Light</vt:lpstr>
      <vt:lpstr>Arial</vt:lpstr>
      <vt:lpstr>Office 主题​​</vt:lpstr>
      <vt:lpstr>ゼミ第７回進捗報告</vt:lpstr>
      <vt:lpstr>メイン</vt:lpstr>
      <vt:lpstr>DamageManager</vt:lpstr>
      <vt:lpstr>AttackTrigger</vt:lpstr>
      <vt:lpstr>DamagePacket</vt:lpstr>
      <vt:lpstr>IDamageable</vt:lpstr>
      <vt:lpstr>ApplyDamage</vt:lpstr>
      <vt:lpstr>実行動画</vt:lpstr>
      <vt:lpstr>今後の改善と予定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PENG YINGXING</dc:creator>
  <cp:lastModifiedBy>PENG YINGXING</cp:lastModifiedBy>
  <cp:revision>9</cp:revision>
  <dcterms:created xsi:type="dcterms:W3CDTF">2025-10-06T02:11:58Z</dcterms:created>
  <dcterms:modified xsi:type="dcterms:W3CDTF">2025-11-17T08:24:15Z</dcterms:modified>
</cp:coreProperties>
</file>