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9" r:id="rId4"/>
    <p:sldId id="270" r:id="rId5"/>
    <p:sldId id="271" r:id="rId6"/>
    <p:sldId id="272" r:id="rId7"/>
    <p:sldId id="266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BA406-1B45-43F3-A12F-3D86D9ACD1C1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AB39B-FA51-48EA-B8B2-3438E7A6F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6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1CEF3E-13D9-6009-FD05-F4096024D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A0C610F-EC54-7109-53D1-F5CCA6DDB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512301-1FA7-497F-DF00-D3EF1383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038299-6674-FB7D-2650-C21F8FD7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0F428F-0877-A485-7DF8-AD6EB1A2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14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A2F146-3C70-2A0A-AA77-863CF5CC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A025FF-E781-0B23-9A40-3F4F6CD5B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118429-9A99-8989-0753-0BC26D41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E7F968-C793-AE43-79DB-0D417ABB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E7D9AD-9343-4DF4-3D77-8E6F25F2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77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F67E24F-0286-E130-AAF7-B6057F8A0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47B17B-8FE2-FB87-C89C-E340B4716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CCB695-674E-5C78-5346-C4C48AF59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2939BC-BD4E-2300-B9B6-5C152070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87B1BB-AFB2-24D2-EADA-AE3A8E5D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96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61CFC3-ECFC-9937-AA66-6159464A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51166C-06D2-A8EE-E445-E657241FD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37D0F6-5EE1-FB43-7B90-7826765B6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71B2C8-746F-BC76-2E80-E20308D3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74981F-6858-F9AB-746B-88E22AAD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01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6EA37-184B-35E4-D37E-20C5A54D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0D9B11-F5BD-D028-7CCF-7D7566D18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A9AB1C-22D1-BDC2-B6C4-786D785B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2D535-F1E5-2DFE-613D-5C0E6F35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81E88B-6CA8-D432-551B-AB8908ED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65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E5BE4B-A5D0-0E9D-8D18-339A82E7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A87A8B-5068-C300-0458-206E5AE22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57455F-2713-AFE4-453E-69AE38AF5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C7ACBC-C2AD-53B1-63CA-46A00348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EBBF79-ACD8-32E9-E6AB-10EC675EB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E01FA1-397C-ED80-A8F4-223FCCB4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62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3E6E6-F0D2-FED6-3BEE-8D678B102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C87C94-4DCF-DB29-42EB-58FB53448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5C23ED-179D-04F2-2897-6032F0E71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5AB5CCC-E0E8-C646-A187-B83A3A58C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4ADC4C-F9A9-73EE-5E3E-E2B62D80F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361EF76-22BA-D61E-0A08-031BB0DE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E0F567-BE89-4706-0153-54282EC46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F0124A-39C0-3174-2CF9-FCE144A0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95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91D57A-78B1-213D-683C-E5C3212C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13F998D-F88B-7BCA-01D2-078896350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BC841B-F4BA-A94F-4D32-D6E83372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8AEA34-E195-D79C-840C-3216661E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4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8B12BC5-C7EF-1BDC-E87D-672254BE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C3446C0-FC8D-F9C4-48A8-A67C6FFF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8CD0F8-8A3F-7948-DFAA-E7E450568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38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F5DF68-BE48-2612-FE2A-58B09EA0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EE0F9B-07E8-1835-5447-927B06270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031123-50F8-CDFE-9775-0ED71AED2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50A951-4EBC-D913-A672-58E5E085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4C278C-59B1-DB39-FCF0-90DD53987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16D8C2-C660-7D5F-B5A3-A0CD96CC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94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49020B-B7AA-D216-6EB5-39924A55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8DB624-CEC2-76FB-CF28-AC88B65E7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8C3FD5-9998-8CE0-195D-016011CD9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370A07-3DC0-1B0E-F2DA-616FD3EC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AE01F5-98E6-0859-602C-0B112F37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121FAD-735F-3F64-2512-42CF22284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85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4F9BA7F-9F0C-0675-9894-5DCC99F8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CC63F4-E957-229F-75D3-6D59BD07C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364274-98A0-AAF6-2641-518F4D385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4A7640-2FE3-48D8-A7BD-C5A086A86509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239172-A0C0-EB44-8569-466583ABF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1C1C91-C2B1-5FC0-9A1A-5C582C560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74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88139-83BD-3C8D-5590-C380C382F1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ゼミ第５回進捗報告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8DAA2C-CF3C-8AF6-07CC-0A7B9889E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en-US" altLang="ja-JP" dirty="0"/>
              <a:t>23RD602</a:t>
            </a:r>
            <a:r>
              <a:rPr lang="ja-JP" altLang="en-US" dirty="0"/>
              <a:t>　ホウエイセイ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816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D89018-99CA-D083-1E6C-0DAC3887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メイン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9D9518-CB07-EC57-192E-6119BAA16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今週の時間があんまりなくて、進捗は少ない</a:t>
            </a:r>
            <a:endParaRPr lang="en-US" altLang="ja-JP" dirty="0"/>
          </a:p>
          <a:p>
            <a:r>
              <a:rPr lang="ja-JP" altLang="en-US" dirty="0"/>
              <a:t>ゲームの武器システムを作りました（未完成）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11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976F48-3E13-6ED9-81B6-CD1D95C6E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ゲーム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68C4FD-8522-8A17-6FB4-67C52EA73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武器の攻撃は完成、マウスの座標に従って、回転になって攻撃方向を変わるタイプ</a:t>
            </a:r>
            <a:endParaRPr lang="en-US" altLang="ja-JP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2025_10_27">
            <a:hlinkClick r:id="" action="ppaction://media"/>
            <a:extLst>
              <a:ext uri="{FF2B5EF4-FFF2-40B4-BE49-F238E27FC236}">
                <a16:creationId xmlns:a16="http://schemas.microsoft.com/office/drawing/2014/main" id="{BBCD009C-A3DD-6245-EAB1-E7577BE4E1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7808" y="2702176"/>
            <a:ext cx="7367949" cy="360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83210-DAAD-4EA7-AF5D-F0138A1E1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903944-54B5-062B-4CBC-AB61C944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ゲーム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C113B0-78E1-4BF9-E3FF-3728A2B65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Gene</a:t>
            </a:r>
            <a:r>
              <a:rPr lang="ja-JP" altLang="en-US" dirty="0"/>
              <a:t>システムと武器の動画システムを新しい方法で作りました。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ja-JP" dirty="0"/>
              <a:t>Gene</a:t>
            </a:r>
            <a:r>
              <a:rPr lang="ja-JP" altLang="en-US" dirty="0"/>
              <a:t>システムとは、モンスターが倒れたら、現れる</a:t>
            </a:r>
            <a:r>
              <a:rPr lang="en-US" altLang="ja-JP" dirty="0"/>
              <a:t>Gene</a:t>
            </a:r>
            <a:r>
              <a:rPr lang="ja-JP" altLang="en-US" dirty="0"/>
              <a:t>というドロップアイテム</a:t>
            </a:r>
            <a:endParaRPr lang="en-US" altLang="ja-JP" dirty="0"/>
          </a:p>
          <a:p>
            <a:r>
              <a:rPr lang="en-US" altLang="ja-JP" dirty="0"/>
              <a:t>Gene</a:t>
            </a:r>
            <a:r>
              <a:rPr lang="ja-JP" altLang="en-US" dirty="0"/>
              <a:t>を拾って、二つの選択がでる、１つは純粋なステータス</a:t>
            </a:r>
            <a:r>
              <a:rPr lang="en-US" altLang="ja-JP" dirty="0"/>
              <a:t>BUFF</a:t>
            </a:r>
            <a:r>
              <a:rPr lang="ja-JP" altLang="en-US" dirty="0"/>
              <a:t>、もう１つは、武器の</a:t>
            </a:r>
            <a:r>
              <a:rPr lang="en-US" altLang="ja-JP" dirty="0" err="1"/>
              <a:t>GeneSlot</a:t>
            </a:r>
            <a:r>
              <a:rPr lang="ja-JP" altLang="en-US" dirty="0"/>
              <a:t>に装着し、攻撃の動画（動画だけではなく、あたり判定、効果などいろいろ、新しい攻撃）が変える、このシステムを利用して、攻撃の派生が自由自在。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002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32D62-B414-B214-29BD-102DFE934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2278A5-B0A0-3739-113D-52847BFBB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ゲーム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A643F9-5D2C-1FC5-D25F-E42696EC7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Gene</a:t>
            </a:r>
            <a:r>
              <a:rPr lang="ja-JP" altLang="en-US" dirty="0"/>
              <a:t>を作るため、</a:t>
            </a:r>
            <a:r>
              <a:rPr lang="en-US" altLang="ja-JP" dirty="0"/>
              <a:t>SO</a:t>
            </a:r>
            <a:r>
              <a:rPr lang="ja-JP" altLang="en-US" dirty="0"/>
              <a:t>（</a:t>
            </a:r>
            <a:r>
              <a:rPr lang="en-US" altLang="ja-JP" dirty="0" err="1"/>
              <a:t>ScriptableObject</a:t>
            </a:r>
            <a:r>
              <a:rPr lang="ja-JP" altLang="en-US" dirty="0"/>
              <a:t>）を利用して、</a:t>
            </a:r>
            <a:r>
              <a:rPr lang="en-US" altLang="ja-JP" dirty="0"/>
              <a:t>BUFF</a:t>
            </a:r>
            <a:r>
              <a:rPr lang="ja-JP" altLang="en-US" dirty="0"/>
              <a:t>と攻撃などの変数をいれて、また、</a:t>
            </a:r>
            <a:r>
              <a:rPr lang="en-US" altLang="ja-JP" dirty="0" err="1"/>
              <a:t>AnimeClip</a:t>
            </a:r>
            <a:r>
              <a:rPr lang="ja-JP" altLang="en-US" dirty="0"/>
              <a:t>をいれる、こうして、</a:t>
            </a:r>
            <a:r>
              <a:rPr lang="en-US" altLang="ja-JP" dirty="0" err="1"/>
              <a:t>GeneSlot</a:t>
            </a:r>
            <a:r>
              <a:rPr lang="ja-JP" altLang="en-US" dirty="0"/>
              <a:t>に、</a:t>
            </a:r>
            <a:r>
              <a:rPr lang="en-US" altLang="ja-JP" dirty="0" err="1"/>
              <a:t>AnimeClip</a:t>
            </a:r>
            <a:r>
              <a:rPr lang="ja-JP" altLang="en-US" dirty="0"/>
              <a:t>のデータを獲得し、一般状態の攻撃動画を入れ替えて、派生が違うようになれる。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CCE59E-CC6B-1292-1874-DF017E446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30" y="3429000"/>
            <a:ext cx="4081252" cy="32172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02F6F1-DF50-E4BE-D595-EC18F47EC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912" y="3429000"/>
            <a:ext cx="4647598" cy="31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76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FD3D7-21E6-0450-E6E0-729B34C67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05A3C2-24DF-0724-E845-75A0C326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ゲーム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19BA16-D855-7CB8-5E9C-A7053FFFF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AnimeClip</a:t>
            </a:r>
            <a:r>
              <a:rPr lang="ja-JP" altLang="en-US" dirty="0"/>
              <a:t>の作り方について、基本的な回転、移動などの動画は</a:t>
            </a:r>
            <a:r>
              <a:rPr lang="en-US" altLang="ja-JP" dirty="0"/>
              <a:t>Unity</a:t>
            </a:r>
            <a:r>
              <a:rPr lang="ja-JP" altLang="en-US" dirty="0"/>
              <a:t>のなかで編集する、ほかはフレーム動画でやる。</a:t>
            </a:r>
            <a:endParaRPr lang="zh-CN" altLang="en-US" dirty="0"/>
          </a:p>
        </p:txBody>
      </p:sp>
      <p:pic>
        <p:nvPicPr>
          <p:cNvPr id="6" name="图片 5" descr="电脑萤幕画面&#10;&#10;AI 生成的内容可能不正确。">
            <a:extLst>
              <a:ext uri="{FF2B5EF4-FFF2-40B4-BE49-F238E27FC236}">
                <a16:creationId xmlns:a16="http://schemas.microsoft.com/office/drawing/2014/main" id="{9EE4A2AA-15A7-14F8-DBA7-B53F9A830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36" y="2710306"/>
            <a:ext cx="3682078" cy="414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7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09B5E6-3581-BD2C-004B-DBB2701B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今後の改善と予定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6AD2E3-D79A-DAF4-F3DA-46FC8ABA1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ja-JP" altLang="en-US" dirty="0"/>
              <a:t>就職についてのことをやって、時間があんまりなかったので、攻撃システムは中途半端なところになっている、今週の目標は攻撃システムを完全に完成する。</a:t>
            </a:r>
            <a:endParaRPr lang="en-US" altLang="ja-JP" dirty="0"/>
          </a:p>
          <a:p>
            <a:r>
              <a:rPr lang="en-US" altLang="ja-JP" dirty="0"/>
              <a:t>AI</a:t>
            </a:r>
            <a:r>
              <a:rPr lang="ja-JP" altLang="en-US" dirty="0"/>
              <a:t>のほうは、順調で訓練している、今の目標は、大量なドット絵のデータを集まって、偽ドット問題を完全に解決する、けど、訓練データが多くなると、訓練の時間がばいになる、かなり時間かかりますので、しばらくの進捗が見えないかもしれな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lvl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4558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355</Words>
  <Application>Microsoft Office PowerPoint</Application>
  <PresentationFormat>宽屏</PresentationFormat>
  <Paragraphs>24</Paragraphs>
  <Slides>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ゼミ第５回進捗報告</vt:lpstr>
      <vt:lpstr>メイン</vt:lpstr>
      <vt:lpstr>ゲーム</vt:lpstr>
      <vt:lpstr>ゲーム</vt:lpstr>
      <vt:lpstr>ゲーム</vt:lpstr>
      <vt:lpstr>ゲーム</vt:lpstr>
      <vt:lpstr>今後の改善と予定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PENG YINGXING</dc:creator>
  <cp:lastModifiedBy>PENG YINGXING</cp:lastModifiedBy>
  <cp:revision>6</cp:revision>
  <dcterms:created xsi:type="dcterms:W3CDTF">2025-10-06T02:11:58Z</dcterms:created>
  <dcterms:modified xsi:type="dcterms:W3CDTF">2025-10-27T07:48:03Z</dcterms:modified>
</cp:coreProperties>
</file>