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67" r:id="rId5"/>
    <p:sldId id="268" r:id="rId6"/>
    <p:sldId id="271" r:id="rId7"/>
    <p:sldId id="269" r:id="rId8"/>
    <p:sldId id="270" r:id="rId9"/>
    <p:sldId id="273" r:id="rId10"/>
    <p:sldId id="274" r:id="rId11"/>
    <p:sldId id="276" r:id="rId12"/>
    <p:sldId id="275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A406-1B45-43F3-A12F-3D86D9ACD1C1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B39B-FA51-48EA-B8B2-3438E7A6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CEF3E-13D9-6009-FD05-F4096024D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0C610F-EC54-7109-53D1-F5CCA6DD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12301-1FA7-497F-DF00-D3EF1383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38299-6674-FB7D-2650-C21F8FD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F428F-0877-A485-7DF8-AD6EB1A2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2F146-3C70-2A0A-AA77-863CF5C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025FF-E781-0B23-9A40-3F4F6CD5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18429-9A99-8989-0753-0BC26D4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7F968-C793-AE43-79DB-0D417ABB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7D9AD-9343-4DF4-3D77-8E6F25F2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67E24F-0286-E130-AAF7-B6057F8A0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47B17B-8FE2-FB87-C89C-E340B471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CB695-674E-5C78-5346-C4C48AF5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939BC-BD4E-2300-B9B6-5C152070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7B1BB-AFB2-24D2-EADA-AE3A8E5D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1CFC3-ECFC-9937-AA66-6159464A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1166C-06D2-A8EE-E445-E657241F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37D0F6-5EE1-FB43-7B90-7826765B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1B2C8-746F-BC76-2E80-E20308D3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4981F-6858-F9AB-746B-88E22AAD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0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6EA37-184B-35E4-D37E-20C5A54D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0D9B11-F5BD-D028-7CCF-7D7566D1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9AB1C-22D1-BDC2-B6C4-786D785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2D535-F1E5-2DFE-613D-5C0E6F35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1E88B-6CA8-D432-551B-AB8908E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5BE4B-A5D0-0E9D-8D18-339A82E7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87A8B-5068-C300-0458-206E5AE2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57455F-2713-AFE4-453E-69AE38AF5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C7ACBC-C2AD-53B1-63CA-46A00348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EBBF79-ACD8-32E9-E6AB-10EC675E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E01FA1-397C-ED80-A8F4-223FCCB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3E6E6-F0D2-FED6-3BEE-8D678B1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87C94-4DCF-DB29-42EB-58FB5344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C23ED-179D-04F2-2897-6032F0E7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AB5CCC-E0E8-C646-A187-B83A3A58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ADC4C-F9A9-73EE-5E3E-E2B62D80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EF76-22BA-D61E-0A08-031BB0DE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E0F567-BE89-4706-0153-54282EC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F0124A-39C0-3174-2CF9-FCE144A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1D57A-78B1-213D-683C-E5C3212C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3F998D-F88B-7BCA-01D2-07889635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C841B-F4BA-A94F-4D32-D6E8337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8AEA34-E195-D79C-840C-3216661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B12BC5-C7EF-1BDC-E87D-672254BE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3446C0-FC8D-F9C4-48A8-A67C6FF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D0F8-8A3F-7948-DFAA-E7E45056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5DF68-BE48-2612-FE2A-58B09EA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EE0F9B-07E8-1835-5447-927B0627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031123-50F8-CDFE-9775-0ED71AED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0A951-4EBC-D913-A672-58E5E085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4C278C-59B1-DB39-FCF0-90DD5398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6D8C2-C660-7D5F-B5A3-A0CD96CC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9020B-B7AA-D216-6EB5-39924A5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8DB624-CEC2-76FB-CF28-AC88B65E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8C3FD5-9998-8CE0-195D-016011CD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70A07-3DC0-1B0E-F2DA-616FD3EC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E01F5-98E6-0859-602C-0B112F37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121FAD-735F-3F64-2512-42CF2228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F9BA7F-9F0C-0675-9894-5DCC99F8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C63F4-E957-229F-75D3-6D59BD07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64274-98A0-AAF6-2641-518F4D385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A7640-2FE3-48D8-A7BD-C5A086A86509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239172-A0C0-EB44-8569-466583AB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C1C91-C2B1-5FC0-9A1A-5C582C560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88139-83BD-3C8D-5590-C380C382F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ゼミ第４回進捗報告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8DAA2C-CF3C-8AF6-07CC-0A7B9889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23RD602</a:t>
            </a:r>
            <a:r>
              <a:rPr lang="ja-JP" altLang="en-US" dirty="0"/>
              <a:t>　ホウエイセイ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16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21256-4C23-8C1F-4159-86314DFA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F6FD3-B951-1DCD-D07E-A9C2D28E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CAF57B-D90E-9FEC-0F1E-45553C66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走るステートは走る関するすべて</a:t>
            </a:r>
            <a:endParaRPr lang="en-US" altLang="ja-JP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B50711-840B-75A5-0E3C-163E92E40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7" y="2286812"/>
            <a:ext cx="5300144" cy="43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0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F3BB-E5B1-E026-695A-61D07F165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099DEF-F48F-E6B8-3DD4-0CF084D7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FE4A56-0B9A-DB94-8687-F90406D6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歩くステートは走る関するすべて、実際の移動など</a:t>
            </a:r>
            <a:endParaRPr lang="en-US" altLang="ja-JP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69E3E7-D0D0-EE4A-3E29-A8465B4D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80" y="2292745"/>
            <a:ext cx="5492400" cy="40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96184-2A17-2E24-9F27-170AEB87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33785-A016-A24F-100C-4EC0158A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BE488C-7282-4EB9-C94E-C54B1A60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zh-CN" dirty="0"/>
              <a:t>Player</a:t>
            </a:r>
            <a:r>
              <a:rPr lang="ja-JP" altLang="en-US" dirty="0"/>
              <a:t>の構造を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controller,status,weapon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三つのパートに分けた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E7D652-6B2C-94FE-79C1-32DC2049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59" y="4810636"/>
            <a:ext cx="4009429" cy="16195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A24F83-7076-BFAA-E524-090BF7EE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88" y="861841"/>
            <a:ext cx="6013243" cy="55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4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B5E6-3581-BD2C-004B-DBB2701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今後の改善と予定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AD2E3-D79A-DAF4-F3DA-46FC8ABA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 err="1"/>
              <a:t>My_pixel_style</a:t>
            </a:r>
            <a:r>
              <a:rPr lang="ja-JP" altLang="en-US" dirty="0"/>
              <a:t>以外の画像を一旦取り除て、オリジナルデザインの画像を増やして、その以外のデータのタグを詳しく書く</a:t>
            </a:r>
            <a:endParaRPr lang="en-US" altLang="ja-JP" dirty="0"/>
          </a:p>
          <a:p>
            <a:r>
              <a:rPr lang="ja-JP" altLang="en-US" dirty="0"/>
              <a:t>ゲームの方は、攻撃システムを完成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455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89018-99CA-D083-1E6C-0DAC388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D9518-CB07-EC57-192E-6119BAA1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今週は、先週考えた新しタグ書き方に変わった</a:t>
            </a:r>
            <a:endParaRPr lang="en-US" altLang="ja-JP" dirty="0"/>
          </a:p>
          <a:p>
            <a:r>
              <a:rPr lang="en-US" altLang="ja-JP" dirty="0" err="1"/>
              <a:t>My_pixel_style</a:t>
            </a:r>
            <a:r>
              <a:rPr lang="ja-JP" altLang="en-US" dirty="0"/>
              <a:t>以外の画像を追加して、モデルを訓練してみた</a:t>
            </a:r>
            <a:endParaRPr lang="en-US" altLang="ja-JP" dirty="0"/>
          </a:p>
          <a:p>
            <a:r>
              <a:rPr lang="ja-JP" altLang="en-US" dirty="0"/>
              <a:t>ゲームの</a:t>
            </a:r>
            <a:r>
              <a:rPr lang="en-US" altLang="ja-JP" dirty="0"/>
              <a:t>Status</a:t>
            </a:r>
            <a:r>
              <a:rPr lang="ja-JP" altLang="en-US" dirty="0"/>
              <a:t>についての部分が完成</a:t>
            </a:r>
            <a:endParaRPr lang="en-US" altLang="ja-JP" dirty="0"/>
          </a:p>
          <a:p>
            <a:r>
              <a:rPr lang="ja-JP" altLang="en-US" dirty="0"/>
              <a:t>今後の改善と予定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7F6FF-CFA3-C77C-C6AA-73B592DE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新しいタグ</a:t>
            </a:r>
            <a:endParaRPr lang="zh-CN" altLang="en-US" dirty="0"/>
          </a:p>
        </p:txBody>
      </p:sp>
      <p:pic>
        <p:nvPicPr>
          <p:cNvPr id="5" name="内容占位符 4" descr="黑暗中的灯光&#10;&#10;AI 生成的内容可能不正确。">
            <a:extLst>
              <a:ext uri="{FF2B5EF4-FFF2-40B4-BE49-F238E27FC236}">
                <a16:creationId xmlns:a16="http://schemas.microsoft.com/office/drawing/2014/main" id="{A9982155-CDFF-FB5F-2E0F-81FE9600C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78" y="1839683"/>
            <a:ext cx="3115900" cy="3115900"/>
          </a:xfrm>
        </p:spPr>
      </p:pic>
      <p:pic>
        <p:nvPicPr>
          <p:cNvPr id="7" name="图片 6" descr="卡通人物&#10;&#10;AI 生成的内容可能不正确。">
            <a:extLst>
              <a:ext uri="{FF2B5EF4-FFF2-40B4-BE49-F238E27FC236}">
                <a16:creationId xmlns:a16="http://schemas.microsoft.com/office/drawing/2014/main" id="{743B0030-D2DF-F291-C7E7-B9FED1F72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22" y="1747434"/>
            <a:ext cx="3053166" cy="3053166"/>
          </a:xfrm>
          <a:prstGeom prst="rect">
            <a:avLst/>
          </a:prstGeom>
        </p:spPr>
      </p:pic>
      <p:pic>
        <p:nvPicPr>
          <p:cNvPr id="9" name="图片 8" descr="图片包含 游戏机, 画, 星星&#10;&#10;AI 生成的内容可能不正确。">
            <a:extLst>
              <a:ext uri="{FF2B5EF4-FFF2-40B4-BE49-F238E27FC236}">
                <a16:creationId xmlns:a16="http://schemas.microsoft.com/office/drawing/2014/main" id="{AE084F5A-FD25-9DED-2F2F-6CA5B4598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8" y="1834289"/>
            <a:ext cx="3189422" cy="31894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1EDE8F-35A4-9CEF-91E9-D4ABBCEFA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470" y="665584"/>
            <a:ext cx="7995122" cy="7554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72DFD8-161C-7957-1E89-E08D5E6F8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470" y="5104579"/>
            <a:ext cx="4121669" cy="4903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CFB54B1-2731-7DFD-D316-C245A5A00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78" y="5921295"/>
            <a:ext cx="4483530" cy="3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4A827-A2E6-5903-51D1-6D4E699F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追加画像</a:t>
            </a:r>
            <a:endParaRPr lang="zh-CN" altLang="en-US" dirty="0"/>
          </a:p>
        </p:txBody>
      </p:sp>
      <p:pic>
        <p:nvPicPr>
          <p:cNvPr id="5" name="内容占位符 4" descr="电脑游戏的截图&#10;&#10;AI 生成的内容可能不正确。">
            <a:extLst>
              <a:ext uri="{FF2B5EF4-FFF2-40B4-BE49-F238E27FC236}">
                <a16:creationId xmlns:a16="http://schemas.microsoft.com/office/drawing/2014/main" id="{5C1B6BE6-48D4-9A7B-CEF5-C0AA427D8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00" y="1372747"/>
            <a:ext cx="2175670" cy="2175670"/>
          </a:xfrm>
        </p:spPr>
      </p:pic>
      <p:pic>
        <p:nvPicPr>
          <p:cNvPr id="7" name="图片 6" descr="卡通人物&#10;&#10;AI 生成的内容可能不正确。">
            <a:extLst>
              <a:ext uri="{FF2B5EF4-FFF2-40B4-BE49-F238E27FC236}">
                <a16:creationId xmlns:a16="http://schemas.microsoft.com/office/drawing/2014/main" id="{3DD49E2A-9AAC-03F0-6C3A-95D50A756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56" y="1492165"/>
            <a:ext cx="1698959" cy="1906610"/>
          </a:xfrm>
          <a:prstGeom prst="rect">
            <a:avLst/>
          </a:prstGeom>
        </p:spPr>
      </p:pic>
      <p:pic>
        <p:nvPicPr>
          <p:cNvPr id="9" name="图片 8" descr="卡通人物&#10;&#10;AI 生成的内容可能不正确。">
            <a:extLst>
              <a:ext uri="{FF2B5EF4-FFF2-40B4-BE49-F238E27FC236}">
                <a16:creationId xmlns:a16="http://schemas.microsoft.com/office/drawing/2014/main" id="{4119D32D-0D09-0505-E9A9-E92F2E090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4" y="1492165"/>
            <a:ext cx="1722438" cy="1936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B83431-0D27-72C1-F896-957F485FD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775" y="3917775"/>
            <a:ext cx="2648320" cy="6382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423B-3B26-47F8-F588-E8512B0D3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787" y="3836801"/>
            <a:ext cx="2686425" cy="80021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840B5E-6445-2142-38A3-1BB025198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16" y="3836801"/>
            <a:ext cx="4048690" cy="86689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90CAF44-0D0E-FB33-D924-5800B1CEAE65}"/>
              </a:ext>
            </a:extLst>
          </p:cNvPr>
          <p:cNvSpPr txBox="1"/>
          <p:nvPr/>
        </p:nvSpPr>
        <p:spPr>
          <a:xfrm>
            <a:off x="473989" y="5087253"/>
            <a:ext cx="11244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この三つの画像を一応追加してみたが、生成したモデルにすごい影響与えた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3798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FD71F-8BB8-F901-E709-5DEF6084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159F9-81A1-5D62-A305-ABE79484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追加画像</a:t>
            </a:r>
            <a:endParaRPr lang="zh-CN" altLang="en-US" dirty="0"/>
          </a:p>
        </p:txBody>
      </p:sp>
      <p:pic>
        <p:nvPicPr>
          <p:cNvPr id="8" name="内容占位符 7" descr="图片包含 示意图&#10;&#10;AI 生成的内容可能不正确。">
            <a:extLst>
              <a:ext uri="{FF2B5EF4-FFF2-40B4-BE49-F238E27FC236}">
                <a16:creationId xmlns:a16="http://schemas.microsoft.com/office/drawing/2014/main" id="{51473C21-E3F9-A743-CFFC-2F57A4321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4" y="1644650"/>
            <a:ext cx="2289175" cy="2289175"/>
          </a:xfrm>
        </p:spPr>
      </p:pic>
      <p:pic>
        <p:nvPicPr>
          <p:cNvPr id="12" name="图片 11" descr="卡通人物&#10;&#10;AI 生成的内容可能不正确。">
            <a:extLst>
              <a:ext uri="{FF2B5EF4-FFF2-40B4-BE49-F238E27FC236}">
                <a16:creationId xmlns:a16="http://schemas.microsoft.com/office/drawing/2014/main" id="{6EB09991-2ACA-0972-2165-147AD5245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05" y="1582966"/>
            <a:ext cx="2289175" cy="2289175"/>
          </a:xfrm>
          <a:prstGeom prst="rect">
            <a:avLst/>
          </a:prstGeom>
        </p:spPr>
      </p:pic>
      <p:pic>
        <p:nvPicPr>
          <p:cNvPr id="17" name="图片 16" descr="卡通人物&#10;&#10;AI 生成的内容可能不正确。">
            <a:extLst>
              <a:ext uri="{FF2B5EF4-FFF2-40B4-BE49-F238E27FC236}">
                <a16:creationId xmlns:a16="http://schemas.microsoft.com/office/drawing/2014/main" id="{F3A8E52D-2731-7155-DC09-316025C8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8" y="1582966"/>
            <a:ext cx="2438400" cy="24384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C1F30FB-43BE-C11B-5381-4967533A4874}"/>
              </a:ext>
            </a:extLst>
          </p:cNvPr>
          <p:cNvSpPr txBox="1"/>
          <p:nvPr/>
        </p:nvSpPr>
        <p:spPr>
          <a:xfrm>
            <a:off x="838200" y="4401519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/>
              <a:t>ドット絵の理解が深くなっていたが、ほかの要らないものが増えた</a:t>
            </a:r>
            <a:endParaRPr lang="en-US" altLang="ja-JP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/>
              <a:t>また、この間の過学習問題が少し改善できた</a:t>
            </a:r>
            <a:endParaRPr lang="en-US" altLang="ja-JP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/>
              <a:t>右の画像は</a:t>
            </a:r>
            <a:r>
              <a:rPr lang="en-US" altLang="ja-JP" sz="3200" dirty="0"/>
              <a:t>shield</a:t>
            </a:r>
            <a:r>
              <a:rPr lang="ja-JP" altLang="en-US" sz="3200" dirty="0"/>
              <a:t>（盾）のタグを使って生成した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740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2C136-5F94-471A-0077-4DCE6981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A7EBE-8B21-E591-6223-8DA8B22B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追加画像</a:t>
            </a:r>
            <a:endParaRPr lang="zh-CN" altLang="en-US" dirty="0"/>
          </a:p>
        </p:txBody>
      </p:sp>
      <p:pic>
        <p:nvPicPr>
          <p:cNvPr id="8" name="内容占位符 7" descr="图片包含 示意图&#10;&#10;AI 生成的内容可能不正确。">
            <a:extLst>
              <a:ext uri="{FF2B5EF4-FFF2-40B4-BE49-F238E27FC236}">
                <a16:creationId xmlns:a16="http://schemas.microsoft.com/office/drawing/2014/main" id="{516DC52C-D8EA-73C0-82A5-E56F38F57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4" y="1644650"/>
            <a:ext cx="2289175" cy="2289175"/>
          </a:xfrm>
        </p:spPr>
      </p:pic>
      <p:pic>
        <p:nvPicPr>
          <p:cNvPr id="12" name="图片 11" descr="卡通人物&#10;&#10;AI 生成的内容可能不正确。">
            <a:extLst>
              <a:ext uri="{FF2B5EF4-FFF2-40B4-BE49-F238E27FC236}">
                <a16:creationId xmlns:a16="http://schemas.microsoft.com/office/drawing/2014/main" id="{342CF332-779E-C190-A8F3-148C90318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05" y="1582966"/>
            <a:ext cx="2289175" cy="2289175"/>
          </a:xfrm>
          <a:prstGeom prst="rect">
            <a:avLst/>
          </a:prstGeom>
        </p:spPr>
      </p:pic>
      <p:pic>
        <p:nvPicPr>
          <p:cNvPr id="17" name="图片 16" descr="卡通人物&#10;&#10;AI 生成的内容可能不正确。">
            <a:extLst>
              <a:ext uri="{FF2B5EF4-FFF2-40B4-BE49-F238E27FC236}">
                <a16:creationId xmlns:a16="http://schemas.microsoft.com/office/drawing/2014/main" id="{2D811DD2-E1A6-CAD0-68C0-0E1BA5884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8" y="1582966"/>
            <a:ext cx="2438400" cy="24384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D5B4022-94E8-DF2D-2AB8-9A82CBCE5E99}"/>
              </a:ext>
            </a:extLst>
          </p:cNvPr>
          <p:cNvSpPr txBox="1"/>
          <p:nvPr/>
        </p:nvSpPr>
        <p:spPr>
          <a:xfrm>
            <a:off x="838200" y="4401519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/>
              <a:t>訓練データが１３枚、以外のデータが３枚、パーセントが高いことが原因だと思う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227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76F48-3E13-6ED9-81B6-CD1D95C6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8C4FD-8522-8A17-6FB4-67C52EA7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HpBar</a:t>
            </a:r>
            <a:r>
              <a:rPr lang="ja-JP" altLang="en-US" dirty="0"/>
              <a:t>と</a:t>
            </a:r>
            <a:r>
              <a:rPr lang="en-US" altLang="ja-JP" dirty="0" err="1"/>
              <a:t>StaminaBar</a:t>
            </a:r>
            <a:r>
              <a:rPr lang="ja-JP" altLang="en-US" dirty="0"/>
              <a:t>を描いた</a:t>
            </a:r>
            <a:endParaRPr lang="en-US" altLang="ja-JP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ja-JP" altLang="en-US" dirty="0"/>
              <a:t>主人公の大体のデザインが完成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AE12D6-3594-83AC-B50D-80D28D66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34" y="2440174"/>
            <a:ext cx="2591162" cy="1171739"/>
          </a:xfrm>
          <a:prstGeom prst="rect">
            <a:avLst/>
          </a:prstGeom>
        </p:spPr>
      </p:pic>
      <p:pic>
        <p:nvPicPr>
          <p:cNvPr id="10" name="图片 9" descr="徽标&#10;&#10;AI 生成的内容可能不正确。">
            <a:extLst>
              <a:ext uri="{FF2B5EF4-FFF2-40B4-BE49-F238E27FC236}">
                <a16:creationId xmlns:a16="http://schemas.microsoft.com/office/drawing/2014/main" id="{3F1D274F-6C26-A408-6B2E-7E8764AF0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" y="4374978"/>
            <a:ext cx="4494241" cy="24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472B26-4A4B-A774-93F5-10EA6CFE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8DAF3-1491-34F2-662F-46BEC83D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走る時、スタミナがなくなって、ゼロまたマイナスになったら、走ることはできない、走るキーを放して、スタミナが回復</a:t>
            </a:r>
            <a:endParaRPr lang="zh-CN" altLang="en-US" dirty="0"/>
          </a:p>
        </p:txBody>
      </p:sp>
      <p:pic>
        <p:nvPicPr>
          <p:cNvPr id="4" name="2025_1020_zemi">
            <a:hlinkClick r:id="" action="ppaction://media"/>
            <a:extLst>
              <a:ext uri="{FF2B5EF4-FFF2-40B4-BE49-F238E27FC236}">
                <a16:creationId xmlns:a16="http://schemas.microsoft.com/office/drawing/2014/main" id="{8C348BC5-DECA-7262-2084-4EA2DF4850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564" y="3079617"/>
            <a:ext cx="6933555" cy="33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FB411-7DB5-0115-ACC2-8F813BC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BF497-2F48-B8F2-C3FB-AD9A54C02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各</a:t>
            </a:r>
            <a:r>
              <a:rPr lang="en-US" altLang="zh-CN" dirty="0" err="1"/>
              <a:t>StateMachine</a:t>
            </a:r>
            <a:r>
              <a:rPr lang="ja-JP" altLang="en-US" dirty="0"/>
              <a:t>に具体的な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役割を分割した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D9EC5-A769-9E4F-6C8E-DEF03726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2" y="481484"/>
            <a:ext cx="6245649" cy="54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291</Words>
  <Application>Microsoft Office PowerPoint</Application>
  <PresentationFormat>宽屏</PresentationFormat>
  <Paragraphs>45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ゼミ第４回進捗報告</vt:lpstr>
      <vt:lpstr>メイン</vt:lpstr>
      <vt:lpstr>新しいタグ</vt:lpstr>
      <vt:lpstr>追加画像</vt:lpstr>
      <vt:lpstr>追加画像</vt:lpstr>
      <vt:lpstr>追加画像</vt:lpstr>
      <vt:lpstr>ゲーム</vt:lpstr>
      <vt:lpstr>ゲーム</vt:lpstr>
      <vt:lpstr>ゲーム</vt:lpstr>
      <vt:lpstr>ゲーム</vt:lpstr>
      <vt:lpstr>ゲーム</vt:lpstr>
      <vt:lpstr>ゲーム</vt:lpstr>
      <vt:lpstr>今後の改善と予定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YINGXING</dc:creator>
  <cp:lastModifiedBy>PENG YINGXING</cp:lastModifiedBy>
  <cp:revision>5</cp:revision>
  <dcterms:created xsi:type="dcterms:W3CDTF">2025-10-06T02:11:58Z</dcterms:created>
  <dcterms:modified xsi:type="dcterms:W3CDTF">2025-10-20T09:12:09Z</dcterms:modified>
</cp:coreProperties>
</file>