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60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26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0557FF-582F-4A8C-90F6-E025CCEC4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10AC2DB-0406-87E2-BB18-5033509AA0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3138AB-BF30-E2A4-D4F4-8F128E76A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1004-ABE8-4E57-9B4D-1AF4F6A4B8C7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A16BA4-526E-E565-E01D-FE44F606B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956E4B-7ADE-54D7-F147-9D8BBD54A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45A3E-2EC6-4100-AF30-4D16E94D2F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1555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D6D9E6-0BE0-EF56-CA63-FC41FA91F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5D5330E-5214-1BC6-8A8D-7E87E7A5DD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BCCA0E-7436-98B0-A72B-55452F2A9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1004-ABE8-4E57-9B4D-1AF4F6A4B8C7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B00B23-F939-60B6-26B9-D18B01F43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C6C614-2BDA-6DA5-C3A2-A00890782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45A3E-2EC6-4100-AF30-4D16E94D2F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6938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913A82C-2757-EBB8-3F19-CCCFCCD805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95B8BBF-0C40-9C10-7812-B710B64ED7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9AE7BE-B590-EBE9-EA5B-F17B0B62E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1004-ABE8-4E57-9B4D-1AF4F6A4B8C7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8DEC16-BBB4-3B25-AFF4-B76E783A9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189D04-D6AC-2F2C-F51C-88D68350A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45A3E-2EC6-4100-AF30-4D16E94D2F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1264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0EF24F-C9DA-24EE-2B02-29956EC3C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FFF77E-89AC-23F5-A274-F26554649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8244CA-1A08-A999-A9EE-FAEB0D622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1004-ABE8-4E57-9B4D-1AF4F6A4B8C7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35B1CF-2042-B3C1-86FC-2D15EF93D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C6FB5B-9E01-28BE-0D53-4FE9353C0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45A3E-2EC6-4100-AF30-4D16E94D2F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4671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B08BBF-5DFA-CA09-5A97-1233A88E9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56E0A15-68EF-6880-3A10-A0C286820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038B4C1-FE6B-91B1-D13C-FFA8C296B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1004-ABE8-4E57-9B4D-1AF4F6A4B8C7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06A66E-150E-DDFD-993F-0F443E7A2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6FB8353-FA8F-F9CE-0D41-E87A72502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45A3E-2EC6-4100-AF30-4D16E94D2F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5377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A07CC9-CB0C-E5D6-456B-7E8EA49EA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9C7A8BC-3FF0-BE0F-798A-7365ED4907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BCB9274-81A4-2770-C541-894D58B8E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D5F4DD4-2A22-6525-1D71-F0ADFA5C8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1004-ABE8-4E57-9B4D-1AF4F6A4B8C7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C0D1ACA-FB5A-4D04-FC4C-E29D5477C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600061A-F42D-29D5-BB2B-B44F8E624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45A3E-2EC6-4100-AF30-4D16E94D2F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7976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1105C6-7680-973B-506E-85AE5015F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F19F0A7-C9D3-1152-ADF2-8B320AE23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04038AD-3C57-EE13-4447-BD713441B4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CBFE255-4EAE-B0EA-4067-8BB4E7B7DE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9DC4BC1-D27B-BF96-547B-EC9B0442D9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CB29CA3-12F9-29E4-7BB1-A248796C9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1004-ABE8-4E57-9B4D-1AF4F6A4B8C7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6FBB637-CAAB-1044-0D01-0D386AF3C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B970EA6-FA44-7A10-E5B7-4A9278BC5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45A3E-2EC6-4100-AF30-4D16E94D2F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8977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9EEBB4-C01C-0A2C-BBEC-FF47A65A2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8CC6872-B7AD-F12B-5309-5112A6CA6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1004-ABE8-4E57-9B4D-1AF4F6A4B8C7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A60D875-2E88-858F-D0A6-4DD33FA64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9AB08A1-C3D3-688A-5B17-47EAAEB1B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45A3E-2EC6-4100-AF30-4D16E94D2F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4243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7EF0C8A-AF06-3998-C382-1E98C3FF9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1004-ABE8-4E57-9B4D-1AF4F6A4B8C7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B1F2B71-0C66-E42E-6869-5C9580CD1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ED63BB-DB32-7D0F-EDEE-79453702D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45A3E-2EC6-4100-AF30-4D16E94D2F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3056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EF8664-32A0-FE1E-C355-2771A7F98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D51490-E88E-36A8-B77B-7BE1D05FF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BBF382C-DC99-C299-5010-B53BFC6DCD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B50805A-06FF-B11A-6080-1358A1F9C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1004-ABE8-4E57-9B4D-1AF4F6A4B8C7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B3C835A-9C12-09E8-9538-21036B1FD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87DFE19-84BC-62E9-E5BC-90C5B4F20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45A3E-2EC6-4100-AF30-4D16E94D2F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5270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EE54C3-4A82-C67D-FB68-284B1195B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018B687-AE81-83C5-80F9-D02D7A312B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A0E86EB-E527-5587-40D6-9EBB9F3D3A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FC6FB8B-F732-F9E1-E779-E8A264263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1004-ABE8-4E57-9B4D-1AF4F6A4B8C7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A7A1995-689A-CFDC-15DB-9EA694A86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9B31F6A-2AEF-64B4-D80A-3C06437A9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45A3E-2EC6-4100-AF30-4D16E94D2F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477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0ABCF61-9810-0361-F701-B06F9F56F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EE34E76-91CB-B062-EE78-F26C53DB3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26F88A-55B0-853A-578C-FFFDF79748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A91004-ABE8-4E57-9B4D-1AF4F6A4B8C7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70D9C8D-DDE4-5CC7-B972-8E6A6BBB0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C942CD9-6999-975C-2CB0-E571B78696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F45A3E-2EC6-4100-AF30-4D16E94D2F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9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98534D-1C16-516D-2AFD-2635D61C46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ゼミ第１回進捗発表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AB01BCE-DCE7-F7DD-3C25-BF1A41FC17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ja-JP" dirty="0"/>
          </a:p>
          <a:p>
            <a:r>
              <a:rPr lang="en-US" altLang="ja-JP" dirty="0"/>
              <a:t>23RD602</a:t>
            </a:r>
            <a:r>
              <a:rPr lang="ja-JP" altLang="en-US" dirty="0"/>
              <a:t>　ホウエイセイ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1124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21C3AC-A742-0564-35B3-B813C82D1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メイン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446F76D-A0A2-C1FA-BA7C-E83252D96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今週は主にネットで、</a:t>
            </a:r>
            <a:r>
              <a:rPr lang="en-US" altLang="ja-JP" dirty="0"/>
              <a:t>AI</a:t>
            </a:r>
            <a:r>
              <a:rPr lang="ja-JP" altLang="en-US" dirty="0"/>
              <a:t>モデル訓練についてのことを調べました。</a:t>
            </a:r>
            <a:endParaRPr lang="en-US" altLang="ja-JP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ja-JP" dirty="0"/>
              <a:t>AI</a:t>
            </a:r>
            <a:r>
              <a:rPr lang="ja-JP" altLang="en-US" dirty="0"/>
              <a:t>モデルの訓練のため、最小は８枚のイラストを用意しなければならない。８枚のイラストをモデルに投げて、生成したイラストを確認して、使えるものを８枚ぐらいを選んで、再度訓練するという繰り返しで、アイテムイラスト生成の</a:t>
            </a:r>
            <a:r>
              <a:rPr lang="en-US" altLang="ja-JP" dirty="0"/>
              <a:t>AI</a:t>
            </a:r>
            <a:r>
              <a:rPr lang="ja-JP" altLang="en-US" dirty="0"/>
              <a:t>を訓練します。</a:t>
            </a:r>
            <a:endParaRPr lang="en-US" altLang="ja-JP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0344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81096E-21CC-16F3-626C-6B9949051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B89DAE-AD5E-8D9B-5861-513158EEB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実際でも、</a:t>
            </a:r>
            <a:r>
              <a:rPr lang="en-US" altLang="ja-JP" dirty="0"/>
              <a:t>UNITY</a:t>
            </a:r>
            <a:r>
              <a:rPr lang="ja-JP" altLang="en-US" dirty="0"/>
              <a:t>６でゲームのテストステージをつくりました。</a:t>
            </a:r>
            <a:endParaRPr lang="en-US" altLang="ja-JP" dirty="0"/>
          </a:p>
          <a:p>
            <a:pPr lvl="1"/>
            <a:r>
              <a:rPr lang="ja-JP" altLang="en-US" dirty="0"/>
              <a:t>主人公の移動操作、または各状態のステートマシンを完成し、イラスト待ちの状態になっています。</a:t>
            </a:r>
            <a:endParaRPr lang="en-US" altLang="ja-JP" dirty="0"/>
          </a:p>
          <a:p>
            <a:pPr lvl="1"/>
            <a:endParaRPr lang="en-US" altLang="ja-JP" dirty="0"/>
          </a:p>
          <a:p>
            <a:pPr marL="457200" lvl="1" indent="0">
              <a:buNone/>
            </a:pPr>
            <a:r>
              <a:rPr lang="ja-JP" altLang="en-US" dirty="0"/>
              <a:t>昔の古いバージョンで作ったテストステージは、アイテムを変えて、攻撃動作が変わる、</a:t>
            </a:r>
            <a:r>
              <a:rPr lang="en-US" altLang="ja-JP" dirty="0"/>
              <a:t>GENE</a:t>
            </a:r>
            <a:r>
              <a:rPr lang="ja-JP" altLang="en-US" dirty="0"/>
              <a:t>システムを作りました、またはアイテムのスプライト変換もできました。その部分の最新の</a:t>
            </a:r>
            <a:r>
              <a:rPr lang="en-US" altLang="ja-JP" dirty="0"/>
              <a:t>UNITY</a:t>
            </a:r>
            <a:r>
              <a:rPr lang="ja-JP" altLang="en-US" dirty="0"/>
              <a:t>６に再現するため頑張っています。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4751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16628F-F908-B4AD-76DD-495C8C932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F1B79921-2ABF-E691-9036-5FC777A91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632" y="1825625"/>
            <a:ext cx="7504736" cy="4351338"/>
          </a:xfrm>
        </p:spPr>
      </p:pic>
    </p:spTree>
    <p:extLst>
      <p:ext uri="{BB962C8B-B14F-4D97-AF65-F5344CB8AC3E}">
        <p14:creationId xmlns:p14="http://schemas.microsoft.com/office/powerpoint/2010/main" val="3483043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C5145A9306CD5468BDE4080F2E5A498" ma:contentTypeVersion="11" ma:contentTypeDescription="新しいドキュメントを作成します。" ma:contentTypeScope="" ma:versionID="17a0ee71ccd8ab64cad37a4429f63d4b">
  <xsd:schema xmlns:xsd="http://www.w3.org/2001/XMLSchema" xmlns:xs="http://www.w3.org/2001/XMLSchema" xmlns:p="http://schemas.microsoft.com/office/2006/metadata/properties" xmlns:ns3="e029d891-0504-45c3-b885-54fc54a440bd" targetNamespace="http://schemas.microsoft.com/office/2006/metadata/properties" ma:root="true" ma:fieldsID="6a477dc6540e7385133a4888b550d827" ns3:_="">
    <xsd:import namespace="e029d891-0504-45c3-b885-54fc54a440b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SearchProperties" minOccurs="0"/>
                <xsd:element ref="ns3:MediaServiceDateTaken" minOccurs="0"/>
                <xsd:element ref="ns3:MediaServiceSystem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29d891-0504-45c3-b885-54fc54a440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029d891-0504-45c3-b885-54fc54a440bd" xsi:nil="true"/>
  </documentManagement>
</p:properties>
</file>

<file path=customXml/itemProps1.xml><?xml version="1.0" encoding="utf-8"?>
<ds:datastoreItem xmlns:ds="http://schemas.openxmlformats.org/officeDocument/2006/customXml" ds:itemID="{CA1C516D-6D8A-4141-8279-D1E9AA672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29d891-0504-45c3-b885-54fc54a440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AA9329-768F-4A85-9DF1-3EE45AF803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5B0566-A0A2-4D1D-AC77-216DC022B7A0}">
  <ds:schemaRefs>
    <ds:schemaRef ds:uri="http://purl.org/dc/terms/"/>
    <ds:schemaRef ds:uri="http://schemas.microsoft.com/office/2006/metadata/properties"/>
    <ds:schemaRef ds:uri="http://schemas.openxmlformats.org/package/2006/metadata/core-properties"/>
    <ds:schemaRef ds:uri="e029d891-0504-45c3-b885-54fc54a440bd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159</Words>
  <Application>Microsoft Office PowerPoint</Application>
  <PresentationFormat>宽屏</PresentationFormat>
  <Paragraphs>11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主题​​</vt:lpstr>
      <vt:lpstr>ゼミ第１回進捗発表</vt:lpstr>
      <vt:lpstr>メイン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PENG YINGXING</dc:creator>
  <cp:lastModifiedBy>PENG YINGXING</cp:lastModifiedBy>
  <cp:revision>5</cp:revision>
  <dcterms:created xsi:type="dcterms:W3CDTF">2025-09-21T14:40:15Z</dcterms:created>
  <dcterms:modified xsi:type="dcterms:W3CDTF">2025-10-06T02:11:23Z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0x010100CC5145A9306CD5468BDE4080F2E5A498</vt:lpwstr>
  </property>
</Properties>
</file>